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73" r:id="rId3"/>
    <p:sldId id="274" r:id="rId4"/>
    <p:sldId id="269" r:id="rId5"/>
    <p:sldId id="270" r:id="rId6"/>
    <p:sldId id="271" r:id="rId7"/>
    <p:sldId id="263" r:id="rId8"/>
    <p:sldId id="257" r:id="rId9"/>
    <p:sldId id="264" r:id="rId10"/>
    <p:sldId id="266" r:id="rId11"/>
    <p:sldId id="267" r:id="rId12"/>
    <p:sldId id="268" r:id="rId13"/>
    <p:sldId id="258" r:id="rId14"/>
    <p:sldId id="272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E823B-FADE-4C59-B03B-1B0E299B0408}" type="datetimeFigureOut">
              <a:rPr lang="it-IT"/>
              <a:pPr/>
              <a:t>24/02/2016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A7D19-AA6C-4ED4-BB14-E63597E298C5}" type="slidenum">
              <a:rPr lang="it-IT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29452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A7D19-AA6C-4ED4-BB14-E63597E298C5}" type="slidenum">
              <a:rPr lang="it-IT"/>
              <a:pPr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21293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A7D19-AA6C-4ED4-BB14-E63597E298C5}" type="slidenum">
              <a:rPr lang="it-IT"/>
              <a:pPr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7552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A7D19-AA6C-4ED4-BB14-E63597E298C5}" type="slidenum">
              <a:rPr lang="it-IT"/>
              <a:pPr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09039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A7D19-AA6C-4ED4-BB14-E63597E298C5}" type="slidenum">
              <a:rPr lang="it-IT"/>
              <a:pPr/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76647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DA10B-C940-4BED-BEF2-8DFF128D562C}" type="datetimeFigureOut">
              <a:rPr lang="it-IT" smtClean="0"/>
              <a:pPr/>
              <a:t>24/02/2016</a:t>
            </a:fld>
            <a:endParaRPr lang="it-IT" dirty="0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E0B9-91C1-4ECE-8192-65E565289D4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DA10B-C940-4BED-BEF2-8DFF128D562C}" type="datetimeFigureOut">
              <a:rPr lang="it-IT" smtClean="0"/>
              <a:pPr/>
              <a:t>24/02/2016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E0B9-91C1-4ECE-8192-65E565289D4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DA10B-C940-4BED-BEF2-8DFF128D562C}" type="datetimeFigureOut">
              <a:rPr lang="it-IT" smtClean="0"/>
              <a:pPr/>
              <a:t>24/02/2016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E0B9-91C1-4ECE-8192-65E565289D4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DA10B-C940-4BED-BEF2-8DFF128D562C}" type="datetimeFigureOut">
              <a:rPr lang="it-IT" smtClean="0"/>
              <a:pPr/>
              <a:t>24/02/2016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E0B9-91C1-4ECE-8192-65E565289D4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DA10B-C940-4BED-BEF2-8DFF128D562C}" type="datetimeFigureOut">
              <a:rPr lang="it-IT" smtClean="0"/>
              <a:pPr/>
              <a:t>24/02/2016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E0B9-91C1-4ECE-8192-65E565289D4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DA10B-C940-4BED-BEF2-8DFF128D562C}" type="datetimeFigureOut">
              <a:rPr lang="it-IT" smtClean="0"/>
              <a:pPr/>
              <a:t>24/02/2016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E0B9-91C1-4ECE-8192-65E565289D4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DA10B-C940-4BED-BEF2-8DFF128D562C}" type="datetimeFigureOut">
              <a:rPr lang="it-IT" smtClean="0"/>
              <a:pPr/>
              <a:t>24/02/2016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E0B9-91C1-4ECE-8192-65E565289D4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DA10B-C940-4BED-BEF2-8DFF128D562C}" type="datetimeFigureOut">
              <a:rPr lang="it-IT" smtClean="0"/>
              <a:pPr/>
              <a:t>24/02/2016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E0B9-91C1-4ECE-8192-65E565289D4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DA10B-C940-4BED-BEF2-8DFF128D562C}" type="datetimeFigureOut">
              <a:rPr lang="it-IT" smtClean="0"/>
              <a:pPr/>
              <a:t>24/02/2016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E0B9-91C1-4ECE-8192-65E565289D4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DA10B-C940-4BED-BEF2-8DFF128D562C}" type="datetimeFigureOut">
              <a:rPr lang="it-IT" smtClean="0"/>
              <a:pPr/>
              <a:t>24/02/2016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E0B9-91C1-4ECE-8192-65E565289D4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DA10B-C940-4BED-BEF2-8DFF128D562C}" type="datetimeFigureOut">
              <a:rPr lang="it-IT" smtClean="0"/>
              <a:pPr/>
              <a:t>24/02/2016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0D3E0B9-91C1-4ECE-8192-65E565289D4F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dirty="0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7DA10B-C940-4BED-BEF2-8DFF128D562C}" type="datetimeFigureOut">
              <a:rPr lang="it-IT" smtClean="0"/>
              <a:pPr/>
              <a:t>24/02/2016</a:t>
            </a:fld>
            <a:endParaRPr lang="it-IT" dirty="0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D3E0B9-91C1-4ECE-8192-65E565289D4F}" type="slidenum">
              <a:rPr lang="it-IT" smtClean="0"/>
              <a:pPr/>
              <a:t>‹N›</a:t>
            </a:fld>
            <a:endParaRPr lang="it-IT" dirty="0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youtu.be/qqI1gafJA-4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lab_safety23.ppt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en-US" sz="1800" dirty="0" smtClean="0"/>
              <a:t>Science Lab Safety Rap with Lyrics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dirty="0" smtClean="0">
                <a:hlinkClick r:id="rId3" action="ppaction://hlinkfile"/>
              </a:rPr>
              <a:t>http://youtu.be/qqI1gafJA-4a</a:t>
            </a:r>
            <a:endParaRPr lang="it-IT" dirty="0" smtClean="0"/>
          </a:p>
        </p:txBody>
      </p:sp>
      <p:pic>
        <p:nvPicPr>
          <p:cNvPr id="7" name="Segnaposto contenuto 6" descr="thQ36A30HB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411760" y="2204864"/>
            <a:ext cx="4680520" cy="33843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DON’Ts</a:t>
            </a:r>
            <a:endParaRPr lang="it-IT" dirty="0"/>
          </a:p>
        </p:txBody>
      </p:sp>
      <p:sp>
        <p:nvSpPr>
          <p:cNvPr id="11" name="Segnaposto contenuto 10"/>
          <p:cNvSpPr>
            <a:spLocks noGrp="1"/>
          </p:cNvSpPr>
          <p:nvPr>
            <p:ph idx="1"/>
          </p:nvPr>
        </p:nvSpPr>
        <p:spPr>
          <a:xfrm>
            <a:off x="457200" y="1556792"/>
            <a:ext cx="8291264" cy="476780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it-IT" dirty="0" smtClean="0"/>
              <a:t>Never run or engage in practical jokes</a:t>
            </a:r>
          </a:p>
          <a:p>
            <a:pPr>
              <a:buFont typeface="Wingdings" pitchFamily="2" charset="2"/>
              <a:buChar char="Ø"/>
            </a:pPr>
            <a:r>
              <a:rPr lang="it-IT" dirty="0" smtClean="0"/>
              <a:t>Don’t leave your personal items (coats, books, etc.) on the </a:t>
            </a:r>
            <a:r>
              <a:rPr lang="en-US" dirty="0" smtClean="0"/>
              <a:t>bench</a:t>
            </a:r>
            <a:r>
              <a:rPr lang="it-IT" dirty="0" smtClean="0"/>
              <a:t> </a:t>
            </a:r>
            <a:r>
              <a:rPr lang="en-US" noProof="1" smtClean="0"/>
              <a:t>tops</a:t>
            </a:r>
            <a:r>
              <a:rPr lang="it-IT" dirty="0" smtClean="0"/>
              <a:t> or on the floor</a:t>
            </a:r>
          </a:p>
          <a:p>
            <a:pPr>
              <a:buFont typeface="Wingdings" pitchFamily="2" charset="2"/>
              <a:buChar char="Ø"/>
            </a:pPr>
            <a:r>
              <a:rPr lang="it-IT" dirty="0" smtClean="0"/>
              <a:t>The performance of unauthorized experiments is strictly forbidden</a:t>
            </a:r>
          </a:p>
          <a:p>
            <a:pPr>
              <a:buFont typeface="Wingdings" pitchFamily="2" charset="2"/>
              <a:buChar char="Ø"/>
            </a:pPr>
            <a:r>
              <a:rPr lang="it-IT" dirty="0" smtClean="0"/>
              <a:t>Don’t sit on benches or desks</a:t>
            </a:r>
          </a:p>
          <a:p>
            <a:pPr>
              <a:buFont typeface="Wingdings" pitchFamily="2" charset="2"/>
              <a:buChar char="Ø"/>
            </a:pPr>
            <a:r>
              <a:rPr lang="it-IT" dirty="0" smtClean="0"/>
              <a:t>Smoking, drinking and eating are forbidden</a:t>
            </a:r>
          </a:p>
          <a:p>
            <a:pPr>
              <a:buFont typeface="Wingdings" pitchFamily="2" charset="2"/>
              <a:buChar char="Ø"/>
            </a:pPr>
            <a:r>
              <a:rPr lang="it-IT" dirty="0" smtClean="0"/>
              <a:t>Never fill a pipette using mouth suction. Always use a pipetting device</a:t>
            </a:r>
          </a:p>
          <a:p>
            <a:pPr>
              <a:buFont typeface="Wingdings" pitchFamily="2" charset="2"/>
              <a:buChar char="Ø"/>
            </a:pPr>
            <a:r>
              <a:rPr lang="it-IT" dirty="0" smtClean="0"/>
              <a:t>Don’t leave Bunsen burners unattended</a:t>
            </a:r>
          </a:p>
          <a:p>
            <a:pPr>
              <a:buFont typeface="Wingdings" pitchFamily="2" charset="2"/>
              <a:buChar char="Ø"/>
            </a:pPr>
            <a:r>
              <a:rPr lang="it-IT" dirty="0" smtClean="0"/>
              <a:t>Don’t wash glassware in  cold  water  when it’s hot</a:t>
            </a:r>
          </a:p>
          <a:p>
            <a:pPr>
              <a:buFont typeface="Wingdings" pitchFamily="2" charset="2"/>
              <a:buChar char="Ø"/>
            </a:pPr>
            <a:r>
              <a:rPr lang="it-IT" dirty="0" smtClean="0"/>
              <a:t>Don’t wear your hair loose (if long)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DON’Ts</a:t>
            </a:r>
            <a:endParaRPr lang="it-IT" dirty="0"/>
          </a:p>
        </p:txBody>
      </p:sp>
      <p:pic>
        <p:nvPicPr>
          <p:cNvPr id="4" name="Segnaposto contenuto 3" descr="thS16ZW0N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0080" y="2010415"/>
            <a:ext cx="7884368" cy="465894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DOs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it-IT" dirty="0" smtClean="0"/>
              <a:t>Always wear shoes and lab coats while entering the lab</a:t>
            </a:r>
          </a:p>
          <a:p>
            <a:pPr>
              <a:buFont typeface="Wingdings" pitchFamily="2" charset="2"/>
              <a:buChar char="Ø"/>
            </a:pPr>
            <a:r>
              <a:rPr lang="it-IT" dirty="0" smtClean="0"/>
              <a:t>Use gloves, aprons,glasses and caps while handling concentrated or dangerous solutions</a:t>
            </a:r>
          </a:p>
          <a:p>
            <a:pPr>
              <a:buFont typeface="Wingdings" pitchFamily="2" charset="2"/>
              <a:buChar char="Ø"/>
            </a:pPr>
            <a:r>
              <a:rPr lang="it-IT" dirty="0" smtClean="0"/>
              <a:t>Keep substances stored in their proper cabinets</a:t>
            </a:r>
          </a:p>
          <a:p>
            <a:pPr>
              <a:buFont typeface="Wingdings" pitchFamily="2" charset="2"/>
              <a:buChar char="Ø"/>
            </a:pPr>
            <a:r>
              <a:rPr lang="it-IT" dirty="0" smtClean="0"/>
              <a:t>Keep the test tube in slanting position away from the face while using it</a:t>
            </a:r>
          </a:p>
          <a:p>
            <a:pPr>
              <a:buFont typeface="Wingdings" pitchFamily="2" charset="2"/>
              <a:buChar char="Ø"/>
            </a:pPr>
            <a:r>
              <a:rPr lang="it-IT" dirty="0" smtClean="0"/>
              <a:t>Use test tube holders while heating or adding concentrated  acids</a:t>
            </a:r>
          </a:p>
          <a:p>
            <a:pPr>
              <a:buFont typeface="Wingdings" pitchFamily="2" charset="2"/>
              <a:buChar char="Ø"/>
            </a:pPr>
            <a:r>
              <a:rPr lang="it-IT" dirty="0" smtClean="0"/>
              <a:t>Turn off all heating apparatus, burners, gas valves and water faucets when not in use</a:t>
            </a:r>
            <a:endParaRPr lang="it-IT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Right or wrong? Discuss in pairs</a:t>
            </a:r>
            <a:endParaRPr lang="it-IT" dirty="0"/>
          </a:p>
        </p:txBody>
      </p:sp>
      <p:pic>
        <p:nvPicPr>
          <p:cNvPr id="4" name="Segnaposto contenuto 3" descr="safety_labkidsmistakes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5496" y="2060848"/>
            <a:ext cx="4038600" cy="2147189"/>
          </a:xfrm>
        </p:spPr>
      </p:pic>
      <p:pic>
        <p:nvPicPr>
          <p:cNvPr id="11" name="Segnaposto contenuto 10" descr="thN7OR45KF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163954" y="1916833"/>
            <a:ext cx="4800533" cy="40324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/>
          <a:lstStyle/>
          <a:p>
            <a:pPr algn="ctr"/>
            <a:r>
              <a:rPr lang="it-IT" b="1" dirty="0" smtClean="0"/>
              <a:t>If you don’t know lab rules</a:t>
            </a:r>
            <a:endParaRPr lang="it-IT" b="1" dirty="0"/>
          </a:p>
        </p:txBody>
      </p:sp>
      <p:pic>
        <p:nvPicPr>
          <p:cNvPr id="6" name="Segnaposto contenuto 5" descr="science-lab-safety-clipart-9T4bkEz8c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654225"/>
            <a:ext cx="5203775" cy="520377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KEY WORDS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it-IT" sz="8000" dirty="0" smtClean="0"/>
              <a:t>hazard symbols		Simboli di pericolo</a:t>
            </a:r>
          </a:p>
          <a:p>
            <a:r>
              <a:rPr lang="it-IT" sz="8000" dirty="0" smtClean="0"/>
              <a:t>health hazards		Rischi per la salute</a:t>
            </a:r>
          </a:p>
          <a:p>
            <a:r>
              <a:rPr lang="it-IT" sz="8000" dirty="0" smtClean="0"/>
              <a:t>physical hazards		Pericoli fisici</a:t>
            </a:r>
          </a:p>
          <a:p>
            <a:r>
              <a:rPr lang="it-IT" sz="8000" dirty="0" smtClean="0"/>
              <a:t>pipetting device		Dispositivo di pipettaggio</a:t>
            </a:r>
          </a:p>
          <a:p>
            <a:r>
              <a:rPr lang="it-IT" sz="8000" dirty="0" smtClean="0"/>
              <a:t>Bunsen burners		Becchi di Bunsen</a:t>
            </a:r>
          </a:p>
          <a:p>
            <a:r>
              <a:rPr lang="it-IT" sz="8000" dirty="0" smtClean="0"/>
              <a:t>Pipette			Pipetta</a:t>
            </a:r>
          </a:p>
          <a:p>
            <a:r>
              <a:rPr lang="it-IT" sz="8000" dirty="0" smtClean="0"/>
              <a:t>Glassware			Vetreria</a:t>
            </a:r>
          </a:p>
          <a:p>
            <a:r>
              <a:rPr lang="it-IT" sz="8000" dirty="0" smtClean="0"/>
              <a:t>Banch tops		Parti superiori del banco di 				lavoro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KEY WORDS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sz="2800" dirty="0" smtClean="0"/>
              <a:t>Aprons			Grembiuli</a:t>
            </a:r>
          </a:p>
          <a:p>
            <a:r>
              <a:rPr lang="it-IT" sz="2800" dirty="0" smtClean="0"/>
              <a:t>Lab coat			Camice</a:t>
            </a:r>
          </a:p>
          <a:p>
            <a:r>
              <a:rPr lang="it-IT" sz="2800" dirty="0" smtClean="0"/>
              <a:t>Burners			Bruciatore, becco a gas</a:t>
            </a:r>
          </a:p>
          <a:p>
            <a:r>
              <a:rPr lang="it-IT" sz="2800" dirty="0" smtClean="0"/>
              <a:t>Water faucets		Rubinetti dell'acqua</a:t>
            </a:r>
          </a:p>
          <a:p>
            <a:r>
              <a:rPr lang="it-IT" sz="2800" dirty="0" smtClean="0"/>
              <a:t>Gas valves			Valvole del gas</a:t>
            </a:r>
          </a:p>
          <a:p>
            <a:r>
              <a:rPr lang="it-IT" sz="2800" dirty="0" smtClean="0"/>
              <a:t>Sink			Lavello</a:t>
            </a:r>
          </a:p>
          <a:p>
            <a:r>
              <a:rPr lang="it-IT" sz="2800" dirty="0" smtClean="0"/>
              <a:t>Test tubes			Provette</a:t>
            </a:r>
          </a:p>
          <a:p>
            <a:r>
              <a:rPr lang="it-IT" sz="2800" dirty="0" smtClean="0"/>
              <a:t>Safety panel		Pannello di sicurezza</a:t>
            </a:r>
          </a:p>
          <a:p>
            <a:r>
              <a:rPr lang="it-IT" sz="2800" dirty="0" smtClean="0"/>
              <a:t>Fire extinguisher	Estintore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hazard symbols at home</a:t>
            </a:r>
            <a:endParaRPr lang="it-IT" b="1" dirty="0"/>
          </a:p>
        </p:txBody>
      </p:sp>
      <p:pic>
        <p:nvPicPr>
          <p:cNvPr id="4" name="Segnaposto contenuto 3" descr="WP_20151203_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0278" y="1935163"/>
            <a:ext cx="7803444" cy="438943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Hazard symbols</a:t>
            </a:r>
            <a:endParaRPr lang="it-IT" b="1" dirty="0"/>
          </a:p>
        </p:txBody>
      </p:sp>
      <p:pic>
        <p:nvPicPr>
          <p:cNvPr id="4" name="Segnaposto contenuto 3" descr="new_hazard_symbol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420888"/>
            <a:ext cx="6480720" cy="36004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Homework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sz="3600" dirty="0" smtClean="0"/>
          </a:p>
          <a:p>
            <a:r>
              <a:rPr lang="it-IT" sz="3600" dirty="0" smtClean="0"/>
              <a:t>look for products you use with these symbols</a:t>
            </a:r>
          </a:p>
          <a:p>
            <a:r>
              <a:rPr lang="it-IT" sz="3600" dirty="0" smtClean="0"/>
              <a:t>Take a photo</a:t>
            </a:r>
          </a:p>
          <a:p>
            <a:r>
              <a:rPr lang="it-IT" sz="3600" dirty="0" smtClean="0"/>
              <a:t>Put it in the virtual classroom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29600" cy="1143000"/>
          </a:xfrm>
        </p:spPr>
        <p:txBody>
          <a:bodyPr>
            <a:noAutofit/>
          </a:bodyPr>
          <a:lstStyle/>
          <a:p>
            <a:r>
              <a:rPr lang="it-IT" sz="5400" dirty="0" smtClean="0"/>
              <a:t/>
            </a:r>
            <a:br>
              <a:rPr lang="it-IT" sz="5400" dirty="0" smtClean="0"/>
            </a:br>
            <a:r>
              <a:rPr lang="it-IT" sz="5400" dirty="0" smtClean="0"/>
              <a:t/>
            </a:r>
            <a:br>
              <a:rPr lang="it-IT" sz="5400" dirty="0" smtClean="0"/>
            </a:br>
            <a:r>
              <a:rPr lang="en-AU" sz="4400" dirty="0" smtClean="0"/>
              <a:t>What</a:t>
            </a:r>
            <a:r>
              <a:rPr lang="it-IT" sz="4400" dirty="0" smtClean="0"/>
              <a:t> are the </a:t>
            </a:r>
            <a:r>
              <a:rPr lang="en-US" sz="4400" dirty="0" smtClean="0"/>
              <a:t>rules</a:t>
            </a:r>
            <a:r>
              <a:rPr lang="it-IT" sz="4400" dirty="0" smtClean="0"/>
              <a:t> </a:t>
            </a:r>
            <a:r>
              <a:rPr lang="en-US" sz="4400" dirty="0" smtClean="0"/>
              <a:t>to</a:t>
            </a:r>
            <a:r>
              <a:rPr lang="it-IT" sz="4400" dirty="0" smtClean="0"/>
              <a:t> observe in a laboratory</a:t>
            </a:r>
            <a:endParaRPr lang="it-IT" sz="4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r>
              <a:rPr lang="en-US" sz="3600" dirty="0" smtClean="0"/>
              <a:t>Students</a:t>
            </a:r>
            <a:r>
              <a:rPr lang="it-IT" sz="3600" dirty="0" smtClean="0"/>
              <a:t>  should </a:t>
            </a:r>
            <a:r>
              <a:rPr lang="it-IT" sz="3600" dirty="0"/>
              <a:t>be carefully </a:t>
            </a:r>
            <a:r>
              <a:rPr lang="it-IT" sz="3600" dirty="0" smtClean="0"/>
              <a:t> informed </a:t>
            </a:r>
            <a:r>
              <a:rPr lang="it-IT" sz="3600" dirty="0"/>
              <a:t>of the correct way to act in the laboratory </a:t>
            </a:r>
            <a:r>
              <a:rPr lang="it-IT" sz="3600" dirty="0" smtClean="0"/>
              <a:t> and </a:t>
            </a:r>
            <a:r>
              <a:rPr lang="it-IT" sz="3600" dirty="0"/>
              <a:t>constantly aware that their incorrect </a:t>
            </a:r>
            <a:r>
              <a:rPr lang="it-IT" sz="3600" dirty="0" smtClean="0"/>
              <a:t>behaviour </a:t>
            </a:r>
            <a:r>
              <a:rPr lang="it-IT" sz="3600" dirty="0"/>
              <a:t>may cause serious damages both to themselves  and to the others</a:t>
            </a:r>
          </a:p>
        </p:txBody>
      </p:sp>
    </p:spTree>
    <p:extLst>
      <p:ext uri="{BB962C8B-B14F-4D97-AF65-F5344CB8AC3E}">
        <p14:creationId xmlns:p14="http://schemas.microsoft.com/office/powerpoint/2010/main" val="2975829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47248" cy="864096"/>
          </a:xfrm>
        </p:spPr>
        <p:txBody>
          <a:bodyPr>
            <a:normAutofit/>
          </a:bodyPr>
          <a:lstStyle/>
          <a:p>
            <a:r>
              <a:rPr lang="it-IT" dirty="0" smtClean="0"/>
              <a:t>   Some rules             Clothing</a:t>
            </a:r>
            <a:endParaRPr lang="it-IT" dirty="0"/>
          </a:p>
        </p:txBody>
      </p:sp>
      <p:pic>
        <p:nvPicPr>
          <p:cNvPr id="4" name="Segnaposto contenuto 3" descr="lab-safety-source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340768"/>
            <a:ext cx="3672408" cy="5256584"/>
          </a:xfrm>
        </p:spPr>
      </p:pic>
      <p:pic>
        <p:nvPicPr>
          <p:cNvPr id="8" name="Segnaposto contenuto 7" descr="Wet%20Lab%20Safety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860032" y="1268760"/>
            <a:ext cx="3600400" cy="53012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Science Lab Safety Rap with Lyrics</a:t>
            </a:r>
            <a:br>
              <a:rPr lang="en-US" sz="3600" dirty="0" smtClean="0"/>
            </a:br>
            <a:r>
              <a:rPr lang="en-US" sz="3600" dirty="0" smtClean="0"/>
              <a:t>http://</a:t>
            </a:r>
            <a:r>
              <a:rPr lang="en-US" sz="3600" dirty="0" smtClean="0">
                <a:hlinkClick r:id="rId2" action="ppaction://hlinkpres?slideindex=1&amp;slidetitle=" tooltip="video"/>
              </a:rPr>
              <a:t>youtu.be/qqI1gafJA-4a</a:t>
            </a:r>
            <a:endParaRPr lang="en-US" sz="3600" dirty="0"/>
          </a:p>
        </p:txBody>
      </p:sp>
      <p:pic>
        <p:nvPicPr>
          <p:cNvPr id="4" name="Segnaposto contenuto 3" descr="th4QWFYSOZ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51720" y="2204864"/>
            <a:ext cx="5256583" cy="374441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573</TotalTime>
  <Words>247</Words>
  <Application>Microsoft Office PowerPoint</Application>
  <PresentationFormat>Presentazione su schermo (4:3)</PresentationFormat>
  <Paragraphs>55</Paragraphs>
  <Slides>14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Equinozio</vt:lpstr>
      <vt:lpstr>             Science Lab Safety Rap with Lyrics http://youtu.be/qqI1gafJA-4a</vt:lpstr>
      <vt:lpstr>KEY WORDS</vt:lpstr>
      <vt:lpstr>KEY WORDS</vt:lpstr>
      <vt:lpstr>hazard symbols at home</vt:lpstr>
      <vt:lpstr>Hazard symbols</vt:lpstr>
      <vt:lpstr>Homework</vt:lpstr>
      <vt:lpstr>  What are the rules to observe in a laboratory</vt:lpstr>
      <vt:lpstr>   Some rules             Clothing</vt:lpstr>
      <vt:lpstr>Science Lab Safety Rap with Lyrics http://youtu.be/qqI1gafJA-4a</vt:lpstr>
      <vt:lpstr>DON’Ts</vt:lpstr>
      <vt:lpstr>DON’Ts</vt:lpstr>
      <vt:lpstr>DOs</vt:lpstr>
      <vt:lpstr>Right or wrong? Discuss in pairs</vt:lpstr>
      <vt:lpstr>If you don’t know lab rules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NICOLA</dc:creator>
  <cp:lastModifiedBy>mario pasquariello</cp:lastModifiedBy>
  <cp:revision>62</cp:revision>
  <dcterms:created xsi:type="dcterms:W3CDTF">2013-11-18T20:48:31Z</dcterms:created>
  <dcterms:modified xsi:type="dcterms:W3CDTF">2016-02-24T13:08:26Z</dcterms:modified>
</cp:coreProperties>
</file>