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9" r:id="rId3"/>
    <p:sldId id="270" r:id="rId4"/>
    <p:sldId id="264" r:id="rId5"/>
    <p:sldId id="263" r:id="rId6"/>
    <p:sldId id="259" r:id="rId7"/>
    <p:sldId id="266" r:id="rId8"/>
    <p:sldId id="267" r:id="rId9"/>
    <p:sldId id="271" r:id="rId10"/>
    <p:sldId id="273" r:id="rId11"/>
    <p:sldId id="274" r:id="rId12"/>
    <p:sldId id="272" r:id="rId13"/>
  </p:sldIdLst>
  <p:sldSz cx="9144000" cy="6858000" type="screen4x3"/>
  <p:notesSz cx="6888163" cy="10020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D4FCB-EBD7-4965-9DE2-17DCE032B7FA}" type="doc">
      <dgm:prSet loTypeId="urn:microsoft.com/office/officeart/2005/8/layout/cycle2" loCatId="cycle" qsTypeId="urn:microsoft.com/office/officeart/2005/8/quickstyle/simple1" qsCatId="simple" csTypeId="urn:microsoft.com/office/officeart/2005/8/colors/accent1_4" csCatId="accent1" phldr="1"/>
      <dgm:spPr/>
      <dgm:t>
        <a:bodyPr/>
        <a:lstStyle/>
        <a:p>
          <a:endParaRPr lang="it-IT"/>
        </a:p>
      </dgm:t>
    </dgm:pt>
    <dgm:pt modelId="{5EB1FACC-4DF9-429B-8C5B-1B14A5381880}">
      <dgm:prSet phldrT="[Tes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400" b="1" dirty="0" smtClean="0">
              <a:solidFill>
                <a:schemeClr val="tx1"/>
              </a:solidFill>
              <a:latin typeface="+mj-lt"/>
            </a:rPr>
            <a:t>Pouvoir temporel</a:t>
          </a:r>
          <a:endParaRPr lang="it-IT" sz="1400" dirty="0">
            <a:solidFill>
              <a:schemeClr val="tx1"/>
            </a:solidFill>
            <a:latin typeface="+mj-lt"/>
          </a:endParaRPr>
        </a:p>
      </dgm:t>
    </dgm:pt>
    <dgm:pt modelId="{CF609580-CC00-496D-B059-E2095049C233}" type="parTrans" cxnId="{27792687-3AA9-499E-A7CB-6AE0BFE93FA8}">
      <dgm:prSet/>
      <dgm:spPr/>
      <dgm:t>
        <a:bodyPr/>
        <a:lstStyle/>
        <a:p>
          <a:endParaRPr lang="it-IT"/>
        </a:p>
      </dgm:t>
    </dgm:pt>
    <dgm:pt modelId="{E7445D5A-76F7-4AF2-860C-0FEE4B511E20}" type="sibTrans" cxnId="{27792687-3AA9-499E-A7CB-6AE0BFE93FA8}">
      <dgm:prSet>
        <dgm:style>
          <a:lnRef idx="3">
            <a:schemeClr val="lt1"/>
          </a:lnRef>
          <a:fillRef idx="1">
            <a:schemeClr val="accent3"/>
          </a:fillRef>
          <a:effectRef idx="1">
            <a:schemeClr val="accent3"/>
          </a:effectRef>
          <a:fontRef idx="minor">
            <a:schemeClr val="lt1"/>
          </a:fontRef>
        </dgm:style>
      </dgm:prSet>
      <dgm:spPr/>
      <dgm:t>
        <a:bodyPr/>
        <a:lstStyle/>
        <a:p>
          <a:endParaRPr lang="it-IT"/>
        </a:p>
      </dgm:t>
    </dgm:pt>
    <dgm:pt modelId="{B987E4A9-CB7B-4975-A5B7-62C754E5CB76}">
      <dgm:prSet phldrT="[Testo]" custT="1">
        <dgm:style>
          <a:lnRef idx="1">
            <a:schemeClr val="accent3"/>
          </a:lnRef>
          <a:fillRef idx="2">
            <a:schemeClr val="accent3"/>
          </a:fillRef>
          <a:effectRef idx="1">
            <a:schemeClr val="accent3"/>
          </a:effectRef>
          <a:fontRef idx="minor">
            <a:schemeClr val="dk1"/>
          </a:fontRef>
        </dgm:style>
      </dgm:prSet>
      <dgm:spPr/>
      <dgm:t>
        <a:bodyPr/>
        <a:lstStyle/>
        <a:p>
          <a:r>
            <a:rPr lang="fr-FR" sz="1400" b="1" dirty="0" smtClean="0">
              <a:latin typeface="+mj-lt"/>
            </a:rPr>
            <a:t>Cardinaux </a:t>
          </a:r>
          <a:endParaRPr lang="it-IT" sz="1500" dirty="0">
            <a:latin typeface="+mj-lt"/>
          </a:endParaRPr>
        </a:p>
      </dgm:t>
    </dgm:pt>
    <dgm:pt modelId="{D713799F-113D-4470-802F-D8923D361E48}" type="parTrans" cxnId="{03EBC584-05A4-4A51-8B92-D013B4617591}">
      <dgm:prSet/>
      <dgm:spPr/>
      <dgm:t>
        <a:bodyPr/>
        <a:lstStyle/>
        <a:p>
          <a:endParaRPr lang="it-IT"/>
        </a:p>
      </dgm:t>
    </dgm:pt>
    <dgm:pt modelId="{C7C4D7CE-3E99-4AEF-8299-B73F29195550}" type="sibTrans" cxnId="{03EBC584-05A4-4A51-8B92-D013B4617591}">
      <dgm:prSet>
        <dgm:style>
          <a:lnRef idx="1">
            <a:schemeClr val="accent3"/>
          </a:lnRef>
          <a:fillRef idx="2">
            <a:schemeClr val="accent3"/>
          </a:fillRef>
          <a:effectRef idx="1">
            <a:schemeClr val="accent3"/>
          </a:effectRef>
          <a:fontRef idx="minor">
            <a:schemeClr val="dk1"/>
          </a:fontRef>
        </dgm:style>
      </dgm:prSet>
      <dgm:spPr/>
      <dgm:t>
        <a:bodyPr/>
        <a:lstStyle/>
        <a:p>
          <a:endParaRPr lang="it-IT"/>
        </a:p>
      </dgm:t>
    </dgm:pt>
    <dgm:pt modelId="{04CD3FDE-3AD8-4739-9F58-2AD87EB8E418}">
      <dgm:prSet phldrT="[Testo]" custT="1">
        <dgm:style>
          <a:lnRef idx="2">
            <a:schemeClr val="accent3"/>
          </a:lnRef>
          <a:fillRef idx="1">
            <a:schemeClr val="lt1"/>
          </a:fillRef>
          <a:effectRef idx="0">
            <a:schemeClr val="accent3"/>
          </a:effectRef>
          <a:fontRef idx="minor">
            <a:schemeClr val="dk1"/>
          </a:fontRef>
        </dgm:style>
      </dgm:prSet>
      <dgm:spPr/>
      <dgm:t>
        <a:bodyPr/>
        <a:lstStyle/>
        <a:p>
          <a:r>
            <a:rPr lang="fr-FR" sz="1400" b="1" dirty="0" smtClean="0">
              <a:latin typeface="+mj-lt"/>
            </a:rPr>
            <a:t>Conclave </a:t>
          </a:r>
          <a:endParaRPr lang="it-IT" sz="1600" b="1" dirty="0">
            <a:latin typeface="+mj-lt"/>
          </a:endParaRPr>
        </a:p>
      </dgm:t>
    </dgm:pt>
    <dgm:pt modelId="{95E137E4-6CD6-424E-BAA2-29DEA4646045}" type="parTrans" cxnId="{DDD50084-27B2-4565-BBA4-2D4549544619}">
      <dgm:prSet/>
      <dgm:spPr/>
      <dgm:t>
        <a:bodyPr/>
        <a:lstStyle/>
        <a:p>
          <a:endParaRPr lang="it-IT"/>
        </a:p>
      </dgm:t>
    </dgm:pt>
    <dgm:pt modelId="{6D87A6C6-E6F0-46AF-A8CE-4DDFCBAE1AE9}" type="sibTrans" cxnId="{DDD50084-27B2-4565-BBA4-2D4549544619}">
      <dgm:prSet>
        <dgm:style>
          <a:lnRef idx="2">
            <a:schemeClr val="accent3"/>
          </a:lnRef>
          <a:fillRef idx="1">
            <a:schemeClr val="lt1"/>
          </a:fillRef>
          <a:effectRef idx="0">
            <a:schemeClr val="accent3"/>
          </a:effectRef>
          <a:fontRef idx="minor">
            <a:schemeClr val="dk1"/>
          </a:fontRef>
        </dgm:style>
      </dgm:prSet>
      <dgm:spPr/>
      <dgm:t>
        <a:bodyPr/>
        <a:lstStyle/>
        <a:p>
          <a:endParaRPr lang="it-IT"/>
        </a:p>
      </dgm:t>
    </dgm:pt>
    <dgm:pt modelId="{6F305068-CC51-499C-A960-22CF5BEA7142}">
      <dgm:prSet phldrT="[Testo]" custT="1">
        <dgm:style>
          <a:lnRef idx="0">
            <a:schemeClr val="accent3"/>
          </a:lnRef>
          <a:fillRef idx="3">
            <a:schemeClr val="accent3"/>
          </a:fillRef>
          <a:effectRef idx="3">
            <a:schemeClr val="accent3"/>
          </a:effectRef>
          <a:fontRef idx="minor">
            <a:schemeClr val="lt1"/>
          </a:fontRef>
        </dgm:style>
      </dgm:prSet>
      <dgm:spPr/>
      <dgm:t>
        <a:bodyPr/>
        <a:lstStyle/>
        <a:p>
          <a:r>
            <a:rPr lang="fr-FR" sz="1400" b="1" dirty="0" smtClean="0">
              <a:solidFill>
                <a:schemeClr val="tx1"/>
              </a:solidFill>
              <a:latin typeface="+mj-lt"/>
            </a:rPr>
            <a:t>Bénir</a:t>
          </a:r>
          <a:endParaRPr lang="it-IT" sz="1600" b="1" dirty="0">
            <a:solidFill>
              <a:schemeClr val="tx1"/>
            </a:solidFill>
            <a:latin typeface="+mj-lt"/>
          </a:endParaRPr>
        </a:p>
      </dgm:t>
    </dgm:pt>
    <dgm:pt modelId="{3FE79AF9-EC1F-428D-AE9B-ECA2D5CC9AAB}" type="parTrans" cxnId="{AC50ED00-F849-4554-9F1B-1618A0EF0EB3}">
      <dgm:prSet/>
      <dgm:spPr/>
      <dgm:t>
        <a:bodyPr/>
        <a:lstStyle/>
        <a:p>
          <a:endParaRPr lang="it-IT"/>
        </a:p>
      </dgm:t>
    </dgm:pt>
    <dgm:pt modelId="{6C1E803E-B8AB-430D-B263-66473129D95A}" type="sibTrans" cxnId="{AC50ED00-F849-4554-9F1B-1618A0EF0EB3}">
      <dgm:prSet>
        <dgm:style>
          <a:lnRef idx="0">
            <a:schemeClr val="accent3"/>
          </a:lnRef>
          <a:fillRef idx="3">
            <a:schemeClr val="accent3"/>
          </a:fillRef>
          <a:effectRef idx="3">
            <a:schemeClr val="accent3"/>
          </a:effectRef>
          <a:fontRef idx="minor">
            <a:schemeClr val="lt1"/>
          </a:fontRef>
        </dgm:style>
      </dgm:prSet>
      <dgm:spPr/>
      <dgm:t>
        <a:bodyPr/>
        <a:lstStyle/>
        <a:p>
          <a:endParaRPr lang="it-IT"/>
        </a:p>
      </dgm:t>
    </dgm:pt>
    <dgm:pt modelId="{4498678F-39EC-49A5-A31E-7C1B7681AD22}">
      <dgm:prSet phldrT="[Testo]" custT="1">
        <dgm:style>
          <a:lnRef idx="1">
            <a:schemeClr val="accent3"/>
          </a:lnRef>
          <a:fillRef idx="3">
            <a:schemeClr val="accent3"/>
          </a:fillRef>
          <a:effectRef idx="2">
            <a:schemeClr val="accent3"/>
          </a:effectRef>
          <a:fontRef idx="minor">
            <a:schemeClr val="lt1"/>
          </a:fontRef>
        </dgm:style>
      </dgm:prSet>
      <dgm:spPr/>
      <dgm:t>
        <a:bodyPr/>
        <a:lstStyle/>
        <a:p>
          <a:r>
            <a:rPr lang="fr-FR" sz="1400" b="1" dirty="0" smtClean="0">
              <a:solidFill>
                <a:schemeClr val="tx1"/>
              </a:solidFill>
              <a:latin typeface="+mj-lt"/>
            </a:rPr>
            <a:t>Fumée blanche </a:t>
          </a:r>
          <a:endParaRPr lang="it-IT" sz="1400" b="1" dirty="0">
            <a:solidFill>
              <a:schemeClr val="tx1"/>
            </a:solidFill>
            <a:latin typeface="+mj-lt"/>
          </a:endParaRPr>
        </a:p>
      </dgm:t>
    </dgm:pt>
    <dgm:pt modelId="{3375FE3B-4FA7-4E79-A756-E6FBEB4B02EE}" type="parTrans" cxnId="{4679803E-B989-4D56-BEC4-1E018A9F6E38}">
      <dgm:prSet/>
      <dgm:spPr/>
      <dgm:t>
        <a:bodyPr/>
        <a:lstStyle/>
        <a:p>
          <a:endParaRPr lang="it-IT"/>
        </a:p>
      </dgm:t>
    </dgm:pt>
    <dgm:pt modelId="{4102018D-A82D-407C-94D6-C897BF4C5F01}" type="sibTrans" cxnId="{4679803E-B989-4D56-BEC4-1E018A9F6E38}">
      <dgm:prSet>
        <dgm:style>
          <a:lnRef idx="1">
            <a:schemeClr val="accent3"/>
          </a:lnRef>
          <a:fillRef idx="3">
            <a:schemeClr val="accent3"/>
          </a:fillRef>
          <a:effectRef idx="2">
            <a:schemeClr val="accent3"/>
          </a:effectRef>
          <a:fontRef idx="minor">
            <a:schemeClr val="lt1"/>
          </a:fontRef>
        </dgm:style>
      </dgm:prSet>
      <dgm:spPr/>
      <dgm:t>
        <a:bodyPr/>
        <a:lstStyle/>
        <a:p>
          <a:endParaRPr lang="it-IT"/>
        </a:p>
      </dgm:t>
    </dgm:pt>
    <dgm:pt modelId="{979BDCC8-8DF8-4234-B291-956E16B721CD}" type="pres">
      <dgm:prSet presAssocID="{705D4FCB-EBD7-4965-9DE2-17DCE032B7FA}" presName="cycle" presStyleCnt="0">
        <dgm:presLayoutVars>
          <dgm:dir/>
          <dgm:resizeHandles val="exact"/>
        </dgm:presLayoutVars>
      </dgm:prSet>
      <dgm:spPr/>
      <dgm:t>
        <a:bodyPr/>
        <a:lstStyle/>
        <a:p>
          <a:endParaRPr lang="it-IT"/>
        </a:p>
      </dgm:t>
    </dgm:pt>
    <dgm:pt modelId="{AECEBA5A-C503-4704-BB60-CA7998750ACA}" type="pres">
      <dgm:prSet presAssocID="{5EB1FACC-4DF9-429B-8C5B-1B14A5381880}" presName="node" presStyleLbl="node1" presStyleIdx="0" presStyleCnt="5">
        <dgm:presLayoutVars>
          <dgm:bulletEnabled val="1"/>
        </dgm:presLayoutVars>
      </dgm:prSet>
      <dgm:spPr/>
      <dgm:t>
        <a:bodyPr/>
        <a:lstStyle/>
        <a:p>
          <a:endParaRPr lang="it-IT"/>
        </a:p>
      </dgm:t>
    </dgm:pt>
    <dgm:pt modelId="{5092B806-71BA-4BE4-8D5B-D07A8A07FEDA}" type="pres">
      <dgm:prSet presAssocID="{E7445D5A-76F7-4AF2-860C-0FEE4B511E20}" presName="sibTrans" presStyleLbl="sibTrans2D1" presStyleIdx="0" presStyleCnt="5"/>
      <dgm:spPr/>
      <dgm:t>
        <a:bodyPr/>
        <a:lstStyle/>
        <a:p>
          <a:endParaRPr lang="it-IT"/>
        </a:p>
      </dgm:t>
    </dgm:pt>
    <dgm:pt modelId="{BD33F4F7-6868-4317-8CE1-149ECF01765F}" type="pres">
      <dgm:prSet presAssocID="{E7445D5A-76F7-4AF2-860C-0FEE4B511E20}" presName="connectorText" presStyleLbl="sibTrans2D1" presStyleIdx="0" presStyleCnt="5"/>
      <dgm:spPr/>
      <dgm:t>
        <a:bodyPr/>
        <a:lstStyle/>
        <a:p>
          <a:endParaRPr lang="it-IT"/>
        </a:p>
      </dgm:t>
    </dgm:pt>
    <dgm:pt modelId="{3D824353-2E0A-4B85-BA79-9C6DF7601907}" type="pres">
      <dgm:prSet presAssocID="{B987E4A9-CB7B-4975-A5B7-62C754E5CB76}" presName="node" presStyleLbl="node1" presStyleIdx="1" presStyleCnt="5">
        <dgm:presLayoutVars>
          <dgm:bulletEnabled val="1"/>
        </dgm:presLayoutVars>
      </dgm:prSet>
      <dgm:spPr/>
      <dgm:t>
        <a:bodyPr/>
        <a:lstStyle/>
        <a:p>
          <a:endParaRPr lang="it-IT"/>
        </a:p>
      </dgm:t>
    </dgm:pt>
    <dgm:pt modelId="{FC0D7313-6BED-4D05-BD4B-39B25F2C0ABA}" type="pres">
      <dgm:prSet presAssocID="{C7C4D7CE-3E99-4AEF-8299-B73F29195550}" presName="sibTrans" presStyleLbl="sibTrans2D1" presStyleIdx="1" presStyleCnt="5"/>
      <dgm:spPr/>
      <dgm:t>
        <a:bodyPr/>
        <a:lstStyle/>
        <a:p>
          <a:endParaRPr lang="it-IT"/>
        </a:p>
      </dgm:t>
    </dgm:pt>
    <dgm:pt modelId="{6C2E37EF-3F6B-4C0C-AA91-AFF1B9FF6FAE}" type="pres">
      <dgm:prSet presAssocID="{C7C4D7CE-3E99-4AEF-8299-B73F29195550}" presName="connectorText" presStyleLbl="sibTrans2D1" presStyleIdx="1" presStyleCnt="5"/>
      <dgm:spPr/>
      <dgm:t>
        <a:bodyPr/>
        <a:lstStyle/>
        <a:p>
          <a:endParaRPr lang="it-IT"/>
        </a:p>
      </dgm:t>
    </dgm:pt>
    <dgm:pt modelId="{47E38F8F-E30C-4993-B928-AE53DBFFDF25}" type="pres">
      <dgm:prSet presAssocID="{04CD3FDE-3AD8-4739-9F58-2AD87EB8E418}" presName="node" presStyleLbl="node1" presStyleIdx="2" presStyleCnt="5">
        <dgm:presLayoutVars>
          <dgm:bulletEnabled val="1"/>
        </dgm:presLayoutVars>
      </dgm:prSet>
      <dgm:spPr/>
      <dgm:t>
        <a:bodyPr/>
        <a:lstStyle/>
        <a:p>
          <a:endParaRPr lang="it-IT"/>
        </a:p>
      </dgm:t>
    </dgm:pt>
    <dgm:pt modelId="{278D9696-FA4F-46A0-8F0D-599AE7CAC6A0}" type="pres">
      <dgm:prSet presAssocID="{6D87A6C6-E6F0-46AF-A8CE-4DDFCBAE1AE9}" presName="sibTrans" presStyleLbl="sibTrans2D1" presStyleIdx="2" presStyleCnt="5"/>
      <dgm:spPr/>
      <dgm:t>
        <a:bodyPr/>
        <a:lstStyle/>
        <a:p>
          <a:endParaRPr lang="it-IT"/>
        </a:p>
      </dgm:t>
    </dgm:pt>
    <dgm:pt modelId="{D1FB3FC6-A7FB-4684-9089-BEB94AD1F725}" type="pres">
      <dgm:prSet presAssocID="{6D87A6C6-E6F0-46AF-A8CE-4DDFCBAE1AE9}" presName="connectorText" presStyleLbl="sibTrans2D1" presStyleIdx="2" presStyleCnt="5"/>
      <dgm:spPr/>
      <dgm:t>
        <a:bodyPr/>
        <a:lstStyle/>
        <a:p>
          <a:endParaRPr lang="it-IT"/>
        </a:p>
      </dgm:t>
    </dgm:pt>
    <dgm:pt modelId="{C48D3C48-1C73-47D9-AC1A-18642C729E7D}" type="pres">
      <dgm:prSet presAssocID="{6F305068-CC51-499C-A960-22CF5BEA7142}" presName="node" presStyleLbl="node1" presStyleIdx="3" presStyleCnt="5">
        <dgm:presLayoutVars>
          <dgm:bulletEnabled val="1"/>
        </dgm:presLayoutVars>
      </dgm:prSet>
      <dgm:spPr/>
      <dgm:t>
        <a:bodyPr/>
        <a:lstStyle/>
        <a:p>
          <a:endParaRPr lang="it-IT"/>
        </a:p>
      </dgm:t>
    </dgm:pt>
    <dgm:pt modelId="{4BFCD5F5-923F-4094-B4A4-35F90F0E3060}" type="pres">
      <dgm:prSet presAssocID="{6C1E803E-B8AB-430D-B263-66473129D95A}" presName="sibTrans" presStyleLbl="sibTrans2D1" presStyleIdx="3" presStyleCnt="5"/>
      <dgm:spPr/>
      <dgm:t>
        <a:bodyPr/>
        <a:lstStyle/>
        <a:p>
          <a:endParaRPr lang="it-IT"/>
        </a:p>
      </dgm:t>
    </dgm:pt>
    <dgm:pt modelId="{5E99D5A6-3D73-4B27-B11A-81C220680390}" type="pres">
      <dgm:prSet presAssocID="{6C1E803E-B8AB-430D-B263-66473129D95A}" presName="connectorText" presStyleLbl="sibTrans2D1" presStyleIdx="3" presStyleCnt="5"/>
      <dgm:spPr/>
      <dgm:t>
        <a:bodyPr/>
        <a:lstStyle/>
        <a:p>
          <a:endParaRPr lang="it-IT"/>
        </a:p>
      </dgm:t>
    </dgm:pt>
    <dgm:pt modelId="{66496CF4-10C3-48D9-8792-9C358F27AA08}" type="pres">
      <dgm:prSet presAssocID="{4498678F-39EC-49A5-A31E-7C1B7681AD22}" presName="node" presStyleLbl="node1" presStyleIdx="4" presStyleCnt="5">
        <dgm:presLayoutVars>
          <dgm:bulletEnabled val="1"/>
        </dgm:presLayoutVars>
      </dgm:prSet>
      <dgm:spPr/>
      <dgm:t>
        <a:bodyPr/>
        <a:lstStyle/>
        <a:p>
          <a:endParaRPr lang="it-IT"/>
        </a:p>
      </dgm:t>
    </dgm:pt>
    <dgm:pt modelId="{05759578-BF7F-4EEE-B048-568A6163C1D7}" type="pres">
      <dgm:prSet presAssocID="{4102018D-A82D-407C-94D6-C897BF4C5F01}" presName="sibTrans" presStyleLbl="sibTrans2D1" presStyleIdx="4" presStyleCnt="5"/>
      <dgm:spPr/>
      <dgm:t>
        <a:bodyPr/>
        <a:lstStyle/>
        <a:p>
          <a:endParaRPr lang="it-IT"/>
        </a:p>
      </dgm:t>
    </dgm:pt>
    <dgm:pt modelId="{CF46FDCF-D91B-42EF-8D3B-1A0AFE18DE80}" type="pres">
      <dgm:prSet presAssocID="{4102018D-A82D-407C-94D6-C897BF4C5F01}" presName="connectorText" presStyleLbl="sibTrans2D1" presStyleIdx="4" presStyleCnt="5"/>
      <dgm:spPr/>
      <dgm:t>
        <a:bodyPr/>
        <a:lstStyle/>
        <a:p>
          <a:endParaRPr lang="it-IT"/>
        </a:p>
      </dgm:t>
    </dgm:pt>
  </dgm:ptLst>
  <dgm:cxnLst>
    <dgm:cxn modelId="{AC95568F-77F6-4FB3-81A8-A9F0139DC78D}" type="presOf" srcId="{4102018D-A82D-407C-94D6-C897BF4C5F01}" destId="{CF46FDCF-D91B-42EF-8D3B-1A0AFE18DE80}" srcOrd="1" destOrd="0" presId="urn:microsoft.com/office/officeart/2005/8/layout/cycle2"/>
    <dgm:cxn modelId="{B2766754-9D96-44A6-B732-D1D74733F909}" type="presOf" srcId="{705D4FCB-EBD7-4965-9DE2-17DCE032B7FA}" destId="{979BDCC8-8DF8-4234-B291-956E16B721CD}" srcOrd="0" destOrd="0" presId="urn:microsoft.com/office/officeart/2005/8/layout/cycle2"/>
    <dgm:cxn modelId="{C1D7FB2B-AA48-43E1-84E5-15A08CC5D04E}" type="presOf" srcId="{6D87A6C6-E6F0-46AF-A8CE-4DDFCBAE1AE9}" destId="{278D9696-FA4F-46A0-8F0D-599AE7CAC6A0}" srcOrd="0" destOrd="0" presId="urn:microsoft.com/office/officeart/2005/8/layout/cycle2"/>
    <dgm:cxn modelId="{AC50ED00-F849-4554-9F1B-1618A0EF0EB3}" srcId="{705D4FCB-EBD7-4965-9DE2-17DCE032B7FA}" destId="{6F305068-CC51-499C-A960-22CF5BEA7142}" srcOrd="3" destOrd="0" parTransId="{3FE79AF9-EC1F-428D-AE9B-ECA2D5CC9AAB}" sibTransId="{6C1E803E-B8AB-430D-B263-66473129D95A}"/>
    <dgm:cxn modelId="{DDD50084-27B2-4565-BBA4-2D4549544619}" srcId="{705D4FCB-EBD7-4965-9DE2-17DCE032B7FA}" destId="{04CD3FDE-3AD8-4739-9F58-2AD87EB8E418}" srcOrd="2" destOrd="0" parTransId="{95E137E4-6CD6-424E-BAA2-29DEA4646045}" sibTransId="{6D87A6C6-E6F0-46AF-A8CE-4DDFCBAE1AE9}"/>
    <dgm:cxn modelId="{2929F74E-9A40-4A8C-9D44-C0C11B117814}" type="presOf" srcId="{C7C4D7CE-3E99-4AEF-8299-B73F29195550}" destId="{6C2E37EF-3F6B-4C0C-AA91-AFF1B9FF6FAE}" srcOrd="1" destOrd="0" presId="urn:microsoft.com/office/officeart/2005/8/layout/cycle2"/>
    <dgm:cxn modelId="{BBB1677F-B69D-4034-BC7E-399FB46A9457}" type="presOf" srcId="{6F305068-CC51-499C-A960-22CF5BEA7142}" destId="{C48D3C48-1C73-47D9-AC1A-18642C729E7D}" srcOrd="0" destOrd="0" presId="urn:microsoft.com/office/officeart/2005/8/layout/cycle2"/>
    <dgm:cxn modelId="{6824C904-929F-49D1-A6E2-7E011D9F8027}" type="presOf" srcId="{5EB1FACC-4DF9-429B-8C5B-1B14A5381880}" destId="{AECEBA5A-C503-4704-BB60-CA7998750ACA}" srcOrd="0" destOrd="0" presId="urn:microsoft.com/office/officeart/2005/8/layout/cycle2"/>
    <dgm:cxn modelId="{806FCDAC-2D68-4301-9E88-ABEAD0DF5387}" type="presOf" srcId="{4498678F-39EC-49A5-A31E-7C1B7681AD22}" destId="{66496CF4-10C3-48D9-8792-9C358F27AA08}" srcOrd="0" destOrd="0" presId="urn:microsoft.com/office/officeart/2005/8/layout/cycle2"/>
    <dgm:cxn modelId="{4146A130-6287-4129-BB54-855F24D221F7}" type="presOf" srcId="{B987E4A9-CB7B-4975-A5B7-62C754E5CB76}" destId="{3D824353-2E0A-4B85-BA79-9C6DF7601907}" srcOrd="0" destOrd="0" presId="urn:microsoft.com/office/officeart/2005/8/layout/cycle2"/>
    <dgm:cxn modelId="{C88B4916-124A-40EE-88DC-9003DAF896AA}" type="presOf" srcId="{E7445D5A-76F7-4AF2-860C-0FEE4B511E20}" destId="{BD33F4F7-6868-4317-8CE1-149ECF01765F}" srcOrd="1" destOrd="0" presId="urn:microsoft.com/office/officeart/2005/8/layout/cycle2"/>
    <dgm:cxn modelId="{4679803E-B989-4D56-BEC4-1E018A9F6E38}" srcId="{705D4FCB-EBD7-4965-9DE2-17DCE032B7FA}" destId="{4498678F-39EC-49A5-A31E-7C1B7681AD22}" srcOrd="4" destOrd="0" parTransId="{3375FE3B-4FA7-4E79-A756-E6FBEB4B02EE}" sibTransId="{4102018D-A82D-407C-94D6-C897BF4C5F01}"/>
    <dgm:cxn modelId="{2FF356AC-829B-4F4D-BD8A-0BC6A4D009C2}" type="presOf" srcId="{6C1E803E-B8AB-430D-B263-66473129D95A}" destId="{4BFCD5F5-923F-4094-B4A4-35F90F0E3060}" srcOrd="0" destOrd="0" presId="urn:microsoft.com/office/officeart/2005/8/layout/cycle2"/>
    <dgm:cxn modelId="{27792687-3AA9-499E-A7CB-6AE0BFE93FA8}" srcId="{705D4FCB-EBD7-4965-9DE2-17DCE032B7FA}" destId="{5EB1FACC-4DF9-429B-8C5B-1B14A5381880}" srcOrd="0" destOrd="0" parTransId="{CF609580-CC00-496D-B059-E2095049C233}" sibTransId="{E7445D5A-76F7-4AF2-860C-0FEE4B511E20}"/>
    <dgm:cxn modelId="{C4AA32A9-D72A-47F0-89A7-BA90908323DB}" type="presOf" srcId="{E7445D5A-76F7-4AF2-860C-0FEE4B511E20}" destId="{5092B806-71BA-4BE4-8D5B-D07A8A07FEDA}" srcOrd="0" destOrd="0" presId="urn:microsoft.com/office/officeart/2005/8/layout/cycle2"/>
    <dgm:cxn modelId="{0F33EFF7-892A-4FC1-A6D4-F665B318E28D}" type="presOf" srcId="{6D87A6C6-E6F0-46AF-A8CE-4DDFCBAE1AE9}" destId="{D1FB3FC6-A7FB-4684-9089-BEB94AD1F725}" srcOrd="1" destOrd="0" presId="urn:microsoft.com/office/officeart/2005/8/layout/cycle2"/>
    <dgm:cxn modelId="{349144D0-65F6-4574-8A7D-5DF7BF24A715}" type="presOf" srcId="{4102018D-A82D-407C-94D6-C897BF4C5F01}" destId="{05759578-BF7F-4EEE-B048-568A6163C1D7}" srcOrd="0" destOrd="0" presId="urn:microsoft.com/office/officeart/2005/8/layout/cycle2"/>
    <dgm:cxn modelId="{220DCE54-5DD9-45E1-B09B-005BC86E3FE0}" type="presOf" srcId="{6C1E803E-B8AB-430D-B263-66473129D95A}" destId="{5E99D5A6-3D73-4B27-B11A-81C220680390}" srcOrd="1" destOrd="0" presId="urn:microsoft.com/office/officeart/2005/8/layout/cycle2"/>
    <dgm:cxn modelId="{43600F76-C49F-4AEC-A003-8993C8EB7BC1}" type="presOf" srcId="{04CD3FDE-3AD8-4739-9F58-2AD87EB8E418}" destId="{47E38F8F-E30C-4993-B928-AE53DBFFDF25}" srcOrd="0" destOrd="0" presId="urn:microsoft.com/office/officeart/2005/8/layout/cycle2"/>
    <dgm:cxn modelId="{03EBC584-05A4-4A51-8B92-D013B4617591}" srcId="{705D4FCB-EBD7-4965-9DE2-17DCE032B7FA}" destId="{B987E4A9-CB7B-4975-A5B7-62C754E5CB76}" srcOrd="1" destOrd="0" parTransId="{D713799F-113D-4470-802F-D8923D361E48}" sibTransId="{C7C4D7CE-3E99-4AEF-8299-B73F29195550}"/>
    <dgm:cxn modelId="{9CA035DE-BBB7-4442-B17A-26E31324DF84}" type="presOf" srcId="{C7C4D7CE-3E99-4AEF-8299-B73F29195550}" destId="{FC0D7313-6BED-4D05-BD4B-39B25F2C0ABA}" srcOrd="0" destOrd="0" presId="urn:microsoft.com/office/officeart/2005/8/layout/cycle2"/>
    <dgm:cxn modelId="{69A9D726-4929-4BC0-81D6-A8794F6DB119}" type="presParOf" srcId="{979BDCC8-8DF8-4234-B291-956E16B721CD}" destId="{AECEBA5A-C503-4704-BB60-CA7998750ACA}" srcOrd="0" destOrd="0" presId="urn:microsoft.com/office/officeart/2005/8/layout/cycle2"/>
    <dgm:cxn modelId="{50171A27-071B-4365-A660-52B86CE04375}" type="presParOf" srcId="{979BDCC8-8DF8-4234-B291-956E16B721CD}" destId="{5092B806-71BA-4BE4-8D5B-D07A8A07FEDA}" srcOrd="1" destOrd="0" presId="urn:microsoft.com/office/officeart/2005/8/layout/cycle2"/>
    <dgm:cxn modelId="{A0895991-5272-43AC-B03B-46F7F68D1171}" type="presParOf" srcId="{5092B806-71BA-4BE4-8D5B-D07A8A07FEDA}" destId="{BD33F4F7-6868-4317-8CE1-149ECF01765F}" srcOrd="0" destOrd="0" presId="urn:microsoft.com/office/officeart/2005/8/layout/cycle2"/>
    <dgm:cxn modelId="{3A0C2F0E-E464-4D5E-BF4D-18B3C7E39D8B}" type="presParOf" srcId="{979BDCC8-8DF8-4234-B291-956E16B721CD}" destId="{3D824353-2E0A-4B85-BA79-9C6DF7601907}" srcOrd="2" destOrd="0" presId="urn:microsoft.com/office/officeart/2005/8/layout/cycle2"/>
    <dgm:cxn modelId="{16330097-7794-4AC6-A4C4-6813EDA72FBC}" type="presParOf" srcId="{979BDCC8-8DF8-4234-B291-956E16B721CD}" destId="{FC0D7313-6BED-4D05-BD4B-39B25F2C0ABA}" srcOrd="3" destOrd="0" presId="urn:microsoft.com/office/officeart/2005/8/layout/cycle2"/>
    <dgm:cxn modelId="{2FBD71CD-6D7C-459C-B293-407CC99B8EDA}" type="presParOf" srcId="{FC0D7313-6BED-4D05-BD4B-39B25F2C0ABA}" destId="{6C2E37EF-3F6B-4C0C-AA91-AFF1B9FF6FAE}" srcOrd="0" destOrd="0" presId="urn:microsoft.com/office/officeart/2005/8/layout/cycle2"/>
    <dgm:cxn modelId="{3C5679BB-B7CF-426F-A410-3052AE0A4C1F}" type="presParOf" srcId="{979BDCC8-8DF8-4234-B291-956E16B721CD}" destId="{47E38F8F-E30C-4993-B928-AE53DBFFDF25}" srcOrd="4" destOrd="0" presId="urn:microsoft.com/office/officeart/2005/8/layout/cycle2"/>
    <dgm:cxn modelId="{B2760FBA-DCE3-47D4-ABF5-FBC2F084078F}" type="presParOf" srcId="{979BDCC8-8DF8-4234-B291-956E16B721CD}" destId="{278D9696-FA4F-46A0-8F0D-599AE7CAC6A0}" srcOrd="5" destOrd="0" presId="urn:microsoft.com/office/officeart/2005/8/layout/cycle2"/>
    <dgm:cxn modelId="{EA6132C3-D9C9-4464-9BAB-BCEA54EAC966}" type="presParOf" srcId="{278D9696-FA4F-46A0-8F0D-599AE7CAC6A0}" destId="{D1FB3FC6-A7FB-4684-9089-BEB94AD1F725}" srcOrd="0" destOrd="0" presId="urn:microsoft.com/office/officeart/2005/8/layout/cycle2"/>
    <dgm:cxn modelId="{6E216567-4355-41BF-822B-996D89753AB6}" type="presParOf" srcId="{979BDCC8-8DF8-4234-B291-956E16B721CD}" destId="{C48D3C48-1C73-47D9-AC1A-18642C729E7D}" srcOrd="6" destOrd="0" presId="urn:microsoft.com/office/officeart/2005/8/layout/cycle2"/>
    <dgm:cxn modelId="{C40CEEDB-C435-48D8-AD72-F5D711804546}" type="presParOf" srcId="{979BDCC8-8DF8-4234-B291-956E16B721CD}" destId="{4BFCD5F5-923F-4094-B4A4-35F90F0E3060}" srcOrd="7" destOrd="0" presId="urn:microsoft.com/office/officeart/2005/8/layout/cycle2"/>
    <dgm:cxn modelId="{08173D83-38F2-43C6-9D56-CABBFBA894EF}" type="presParOf" srcId="{4BFCD5F5-923F-4094-B4A4-35F90F0E3060}" destId="{5E99D5A6-3D73-4B27-B11A-81C220680390}" srcOrd="0" destOrd="0" presId="urn:microsoft.com/office/officeart/2005/8/layout/cycle2"/>
    <dgm:cxn modelId="{3600F2E6-AE22-4065-9671-E9DFDBC49523}" type="presParOf" srcId="{979BDCC8-8DF8-4234-B291-956E16B721CD}" destId="{66496CF4-10C3-48D9-8792-9C358F27AA08}" srcOrd="8" destOrd="0" presId="urn:microsoft.com/office/officeart/2005/8/layout/cycle2"/>
    <dgm:cxn modelId="{6BF05455-7EF4-4368-88A7-99840C2C99BC}" type="presParOf" srcId="{979BDCC8-8DF8-4234-B291-956E16B721CD}" destId="{05759578-BF7F-4EEE-B048-568A6163C1D7}" srcOrd="9" destOrd="0" presId="urn:microsoft.com/office/officeart/2005/8/layout/cycle2"/>
    <dgm:cxn modelId="{6407A9AD-0A7F-407F-ADB6-76BF4E614C40}" type="presParOf" srcId="{05759578-BF7F-4EEE-B048-568A6163C1D7}" destId="{CF46FDCF-D91B-42EF-8D3B-1A0AFE18DE8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9CB25A-43EC-48C4-A474-C1E4A8177D38}"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it-IT"/>
        </a:p>
      </dgm:t>
    </dgm:pt>
    <dgm:pt modelId="{07EB7559-0A49-4A63-B74C-138EF08DF255}">
      <dgm:prSet phldrT="[Tes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400" b="1" dirty="0" smtClean="0">
              <a:solidFill>
                <a:schemeClr val="tx1"/>
              </a:solidFill>
              <a:latin typeface="+mj-lt"/>
            </a:rPr>
            <a:t>Indulgence</a:t>
          </a:r>
          <a:endParaRPr lang="it-IT" sz="1400" b="1" dirty="0">
            <a:solidFill>
              <a:schemeClr val="tx1"/>
            </a:solidFill>
            <a:latin typeface="+mj-lt"/>
          </a:endParaRPr>
        </a:p>
      </dgm:t>
    </dgm:pt>
    <dgm:pt modelId="{A6BB63BE-3251-4EA0-BD70-8991005FE5E9}" type="parTrans" cxnId="{5A164272-DBC7-4A26-A666-8B6D12E2F974}">
      <dgm:prSet/>
      <dgm:spPr/>
      <dgm:t>
        <a:bodyPr/>
        <a:lstStyle/>
        <a:p>
          <a:endParaRPr lang="it-IT"/>
        </a:p>
      </dgm:t>
    </dgm:pt>
    <dgm:pt modelId="{E478009F-1FAF-4E81-96BE-A22828892D1D}" type="sibTrans" cxnId="{5A164272-DBC7-4A26-A666-8B6D12E2F974}">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it-IT"/>
        </a:p>
      </dgm:t>
    </dgm:pt>
    <dgm:pt modelId="{0911106F-2413-4756-AD16-E58E42426B1B}">
      <dgm:prSet phldrT="[Testo]" custT="1">
        <dgm:style>
          <a:lnRef idx="0">
            <a:schemeClr val="accent3"/>
          </a:lnRef>
          <a:fillRef idx="3">
            <a:schemeClr val="accent3"/>
          </a:fillRef>
          <a:effectRef idx="3">
            <a:schemeClr val="accent3"/>
          </a:effectRef>
          <a:fontRef idx="minor">
            <a:schemeClr val="lt1"/>
          </a:fontRef>
        </dgm:style>
      </dgm:prSet>
      <dgm:spPr/>
      <dgm:t>
        <a:bodyPr/>
        <a:lstStyle/>
        <a:p>
          <a:r>
            <a:rPr lang="fr-FR" sz="1400" b="1" dirty="0" smtClean="0">
              <a:solidFill>
                <a:schemeClr val="tx1"/>
              </a:solidFill>
              <a:latin typeface="+mj-lt"/>
            </a:rPr>
            <a:t>Gothique</a:t>
          </a:r>
          <a:endParaRPr lang="it-IT" sz="1400" b="1" dirty="0">
            <a:solidFill>
              <a:schemeClr val="tx1"/>
            </a:solidFill>
            <a:latin typeface="+mj-lt"/>
          </a:endParaRPr>
        </a:p>
      </dgm:t>
    </dgm:pt>
    <dgm:pt modelId="{D1DB2078-3105-4AE7-AC5C-137E993D53FC}" type="parTrans" cxnId="{6F91D27B-A6F2-43F0-A5AA-C044917EE294}">
      <dgm:prSet/>
      <dgm:spPr/>
      <dgm:t>
        <a:bodyPr/>
        <a:lstStyle/>
        <a:p>
          <a:endParaRPr lang="it-IT"/>
        </a:p>
      </dgm:t>
    </dgm:pt>
    <dgm:pt modelId="{D83337D6-645A-4037-AEC0-960B28987211}" type="sibTrans" cxnId="{6F91D27B-A6F2-43F0-A5AA-C044917EE294}">
      <dgm:prSet>
        <dgm:style>
          <a:lnRef idx="1">
            <a:schemeClr val="accent3"/>
          </a:lnRef>
          <a:fillRef idx="3">
            <a:schemeClr val="accent3"/>
          </a:fillRef>
          <a:effectRef idx="2">
            <a:schemeClr val="accent3"/>
          </a:effectRef>
          <a:fontRef idx="minor">
            <a:schemeClr val="lt1"/>
          </a:fontRef>
        </dgm:style>
      </dgm:prSet>
      <dgm:spPr/>
      <dgm:t>
        <a:bodyPr/>
        <a:lstStyle/>
        <a:p>
          <a:endParaRPr lang="it-IT"/>
        </a:p>
      </dgm:t>
    </dgm:pt>
    <dgm:pt modelId="{F22B96A4-BCB3-496C-A8E0-35389FAE0BD7}">
      <dgm:prSet phldrT="[Testo]" custT="1">
        <dgm:style>
          <a:lnRef idx="0">
            <a:schemeClr val="accent3"/>
          </a:lnRef>
          <a:fillRef idx="3">
            <a:schemeClr val="accent3"/>
          </a:fillRef>
          <a:effectRef idx="3">
            <a:schemeClr val="accent3"/>
          </a:effectRef>
          <a:fontRef idx="minor">
            <a:schemeClr val="lt1"/>
          </a:fontRef>
        </dgm:style>
      </dgm:prSet>
      <dgm:spPr/>
      <dgm:t>
        <a:bodyPr/>
        <a:lstStyle/>
        <a:p>
          <a:r>
            <a:rPr lang="fr-FR" sz="1300" b="1" baseline="0" dirty="0" smtClean="0">
              <a:solidFill>
                <a:schemeClr val="tx1"/>
              </a:solidFill>
              <a:latin typeface="+mj-lt"/>
            </a:rPr>
            <a:t>Témoignage</a:t>
          </a:r>
          <a:endParaRPr lang="it-IT" sz="1300" b="1" baseline="0" dirty="0">
            <a:solidFill>
              <a:schemeClr val="tx1"/>
            </a:solidFill>
            <a:latin typeface="+mj-lt"/>
          </a:endParaRPr>
        </a:p>
      </dgm:t>
    </dgm:pt>
    <dgm:pt modelId="{2D2F9BCB-5488-481A-9F12-F2AFE53869F2}" type="parTrans" cxnId="{5107AF92-BE0D-4387-AF8F-AF497C9E0180}">
      <dgm:prSet/>
      <dgm:spPr/>
      <dgm:t>
        <a:bodyPr/>
        <a:lstStyle/>
        <a:p>
          <a:endParaRPr lang="it-IT"/>
        </a:p>
      </dgm:t>
    </dgm:pt>
    <dgm:pt modelId="{841C94EA-B6E1-4922-823D-ABE69AC62B7B}" type="sibTrans" cxnId="{5107AF92-BE0D-4387-AF8F-AF497C9E0180}">
      <dgm:prSet>
        <dgm:style>
          <a:lnRef idx="0">
            <a:schemeClr val="accent3"/>
          </a:lnRef>
          <a:fillRef idx="3">
            <a:schemeClr val="accent3"/>
          </a:fillRef>
          <a:effectRef idx="3">
            <a:schemeClr val="accent3"/>
          </a:effectRef>
          <a:fontRef idx="minor">
            <a:schemeClr val="lt1"/>
          </a:fontRef>
        </dgm:style>
      </dgm:prSet>
      <dgm:spPr/>
      <dgm:t>
        <a:bodyPr/>
        <a:lstStyle/>
        <a:p>
          <a:endParaRPr lang="it-IT"/>
        </a:p>
      </dgm:t>
    </dgm:pt>
    <dgm:pt modelId="{17B48C49-ACE4-43E3-AADD-EE06785903C3}">
      <dgm:prSet phldrT="[Testo]" custT="1">
        <dgm:style>
          <a:lnRef idx="1">
            <a:schemeClr val="accent3"/>
          </a:lnRef>
          <a:fillRef idx="2">
            <a:schemeClr val="accent3"/>
          </a:fillRef>
          <a:effectRef idx="1">
            <a:schemeClr val="accent3"/>
          </a:effectRef>
          <a:fontRef idx="minor">
            <a:schemeClr val="dk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400" b="1" dirty="0" smtClean="0">
              <a:latin typeface="+mj-lt"/>
            </a:rPr>
            <a:t>Palais des papes </a:t>
          </a:r>
        </a:p>
        <a:p>
          <a:pPr defTabSz="933450">
            <a:lnSpc>
              <a:spcPct val="90000"/>
            </a:lnSpc>
            <a:spcAft>
              <a:spcPct val="35000"/>
            </a:spcAft>
          </a:pPr>
          <a:endParaRPr lang="it-IT" dirty="0"/>
        </a:p>
      </dgm:t>
    </dgm:pt>
    <dgm:pt modelId="{577D714E-2563-49BA-8043-CD715422853A}" type="parTrans" cxnId="{469FB26D-EEB3-4742-97F2-D2C7FE5DE701}">
      <dgm:prSet/>
      <dgm:spPr/>
      <dgm:t>
        <a:bodyPr/>
        <a:lstStyle/>
        <a:p>
          <a:endParaRPr lang="it-IT"/>
        </a:p>
      </dgm:t>
    </dgm:pt>
    <dgm:pt modelId="{B804A565-91E6-4582-841C-084555A93013}" type="sibTrans" cxnId="{469FB26D-EEB3-4742-97F2-D2C7FE5DE701}">
      <dgm:prSet>
        <dgm:style>
          <a:lnRef idx="1">
            <a:schemeClr val="accent3"/>
          </a:lnRef>
          <a:fillRef idx="2">
            <a:schemeClr val="accent3"/>
          </a:fillRef>
          <a:effectRef idx="1">
            <a:schemeClr val="accent3"/>
          </a:effectRef>
          <a:fontRef idx="minor">
            <a:schemeClr val="dk1"/>
          </a:fontRef>
        </dgm:style>
      </dgm:prSet>
      <dgm:spPr/>
      <dgm:t>
        <a:bodyPr/>
        <a:lstStyle/>
        <a:p>
          <a:endParaRPr lang="it-IT"/>
        </a:p>
      </dgm:t>
    </dgm:pt>
    <dgm:pt modelId="{37F1D885-7211-4BE5-91B6-B31C5EC5511A}">
      <dgm:prSet phldrT="[Testo]" custT="1">
        <dgm:style>
          <a:lnRef idx="2">
            <a:schemeClr val="accent3"/>
          </a:lnRef>
          <a:fillRef idx="1">
            <a:schemeClr val="lt1"/>
          </a:fillRef>
          <a:effectRef idx="0">
            <a:schemeClr val="accent3"/>
          </a:effectRef>
          <a:fontRef idx="minor">
            <a:schemeClr val="dk1"/>
          </a:fontRef>
        </dgm:style>
      </dgm:prSet>
      <dgm:spPr/>
      <dgm:t>
        <a:bodyPr/>
        <a:lstStyle/>
        <a:p>
          <a:r>
            <a:rPr lang="fr-FR" sz="1400" b="1" dirty="0" smtClean="0">
              <a:solidFill>
                <a:schemeClr val="tx1"/>
              </a:solidFill>
              <a:latin typeface="+mj-lt"/>
            </a:rPr>
            <a:t>Rhône</a:t>
          </a:r>
          <a:endParaRPr lang="it-IT" sz="1400" b="1" dirty="0">
            <a:solidFill>
              <a:schemeClr val="tx1"/>
            </a:solidFill>
            <a:latin typeface="+mj-lt"/>
          </a:endParaRPr>
        </a:p>
      </dgm:t>
    </dgm:pt>
    <dgm:pt modelId="{D5F88272-33C6-46FA-9ACA-11911FD73AC3}" type="parTrans" cxnId="{1F85ED0D-9B89-4B9E-9B53-327330063D20}">
      <dgm:prSet/>
      <dgm:spPr/>
      <dgm:t>
        <a:bodyPr/>
        <a:lstStyle/>
        <a:p>
          <a:endParaRPr lang="it-IT"/>
        </a:p>
      </dgm:t>
    </dgm:pt>
    <dgm:pt modelId="{EAA70656-639F-4978-8D35-BE17351694E8}" type="sibTrans" cxnId="{1F85ED0D-9B89-4B9E-9B53-327330063D20}">
      <dgm:prSet>
        <dgm:style>
          <a:lnRef idx="2">
            <a:schemeClr val="accent3"/>
          </a:lnRef>
          <a:fillRef idx="1">
            <a:schemeClr val="lt1"/>
          </a:fillRef>
          <a:effectRef idx="0">
            <a:schemeClr val="accent3"/>
          </a:effectRef>
          <a:fontRef idx="minor">
            <a:schemeClr val="dk1"/>
          </a:fontRef>
        </dgm:style>
      </dgm:prSet>
      <dgm:spPr/>
      <dgm:t>
        <a:bodyPr/>
        <a:lstStyle/>
        <a:p>
          <a:endParaRPr lang="it-IT"/>
        </a:p>
      </dgm:t>
    </dgm:pt>
    <dgm:pt modelId="{5E9927F2-472B-42A4-B66E-0630BF26B8AF}" type="pres">
      <dgm:prSet presAssocID="{459CB25A-43EC-48C4-A474-C1E4A8177D38}" presName="cycle" presStyleCnt="0">
        <dgm:presLayoutVars>
          <dgm:dir/>
          <dgm:resizeHandles val="exact"/>
        </dgm:presLayoutVars>
      </dgm:prSet>
      <dgm:spPr/>
      <dgm:t>
        <a:bodyPr/>
        <a:lstStyle/>
        <a:p>
          <a:endParaRPr lang="it-IT"/>
        </a:p>
      </dgm:t>
    </dgm:pt>
    <dgm:pt modelId="{C0C0D457-1178-4633-8DDD-D6FF08BFBC2E}" type="pres">
      <dgm:prSet presAssocID="{07EB7559-0A49-4A63-B74C-138EF08DF255}" presName="node" presStyleLbl="node1" presStyleIdx="0" presStyleCnt="5" custScaleX="105647">
        <dgm:presLayoutVars>
          <dgm:bulletEnabled val="1"/>
        </dgm:presLayoutVars>
      </dgm:prSet>
      <dgm:spPr/>
      <dgm:t>
        <a:bodyPr/>
        <a:lstStyle/>
        <a:p>
          <a:endParaRPr lang="it-IT"/>
        </a:p>
      </dgm:t>
    </dgm:pt>
    <dgm:pt modelId="{1EA74D7F-BD65-4748-9F3E-8427575A7EB9}" type="pres">
      <dgm:prSet presAssocID="{E478009F-1FAF-4E81-96BE-A22828892D1D}" presName="sibTrans" presStyleLbl="sibTrans2D1" presStyleIdx="0" presStyleCnt="5"/>
      <dgm:spPr/>
      <dgm:t>
        <a:bodyPr/>
        <a:lstStyle/>
        <a:p>
          <a:endParaRPr lang="it-IT"/>
        </a:p>
      </dgm:t>
    </dgm:pt>
    <dgm:pt modelId="{0D0C3EAF-4C9E-4F79-9D4C-00396E16D1DD}" type="pres">
      <dgm:prSet presAssocID="{E478009F-1FAF-4E81-96BE-A22828892D1D}" presName="connectorText" presStyleLbl="sibTrans2D1" presStyleIdx="0" presStyleCnt="5"/>
      <dgm:spPr/>
      <dgm:t>
        <a:bodyPr/>
        <a:lstStyle/>
        <a:p>
          <a:endParaRPr lang="it-IT"/>
        </a:p>
      </dgm:t>
    </dgm:pt>
    <dgm:pt modelId="{D2AEE77C-CD57-4B60-AE38-C8B25CD410A2}" type="pres">
      <dgm:prSet presAssocID="{0911106F-2413-4756-AD16-E58E42426B1B}" presName="node" presStyleLbl="node1" presStyleIdx="1" presStyleCnt="5">
        <dgm:presLayoutVars>
          <dgm:bulletEnabled val="1"/>
        </dgm:presLayoutVars>
      </dgm:prSet>
      <dgm:spPr/>
      <dgm:t>
        <a:bodyPr/>
        <a:lstStyle/>
        <a:p>
          <a:endParaRPr lang="it-IT"/>
        </a:p>
      </dgm:t>
    </dgm:pt>
    <dgm:pt modelId="{DFE7280F-1D61-48F0-809B-F8BB6087E52E}" type="pres">
      <dgm:prSet presAssocID="{D83337D6-645A-4037-AEC0-960B28987211}" presName="sibTrans" presStyleLbl="sibTrans2D1" presStyleIdx="1" presStyleCnt="5"/>
      <dgm:spPr/>
      <dgm:t>
        <a:bodyPr/>
        <a:lstStyle/>
        <a:p>
          <a:endParaRPr lang="it-IT"/>
        </a:p>
      </dgm:t>
    </dgm:pt>
    <dgm:pt modelId="{13166234-E84E-4999-AD2F-4D11050D7451}" type="pres">
      <dgm:prSet presAssocID="{D83337D6-645A-4037-AEC0-960B28987211}" presName="connectorText" presStyleLbl="sibTrans2D1" presStyleIdx="1" presStyleCnt="5"/>
      <dgm:spPr/>
      <dgm:t>
        <a:bodyPr/>
        <a:lstStyle/>
        <a:p>
          <a:endParaRPr lang="it-IT"/>
        </a:p>
      </dgm:t>
    </dgm:pt>
    <dgm:pt modelId="{75C99DA6-CA65-4142-9EFE-9AC58D4B2849}" type="pres">
      <dgm:prSet presAssocID="{F22B96A4-BCB3-496C-A8E0-35389FAE0BD7}" presName="node" presStyleLbl="node1" presStyleIdx="2" presStyleCnt="5">
        <dgm:presLayoutVars>
          <dgm:bulletEnabled val="1"/>
        </dgm:presLayoutVars>
      </dgm:prSet>
      <dgm:spPr/>
      <dgm:t>
        <a:bodyPr/>
        <a:lstStyle/>
        <a:p>
          <a:endParaRPr lang="it-IT"/>
        </a:p>
      </dgm:t>
    </dgm:pt>
    <dgm:pt modelId="{48AD0226-D269-4BD3-B489-1CCAB29D339B}" type="pres">
      <dgm:prSet presAssocID="{841C94EA-B6E1-4922-823D-ABE69AC62B7B}" presName="sibTrans" presStyleLbl="sibTrans2D1" presStyleIdx="2" presStyleCnt="5"/>
      <dgm:spPr/>
      <dgm:t>
        <a:bodyPr/>
        <a:lstStyle/>
        <a:p>
          <a:endParaRPr lang="it-IT"/>
        </a:p>
      </dgm:t>
    </dgm:pt>
    <dgm:pt modelId="{7A976E8A-1A7C-4A82-A3F4-26DF31093AF2}" type="pres">
      <dgm:prSet presAssocID="{841C94EA-B6E1-4922-823D-ABE69AC62B7B}" presName="connectorText" presStyleLbl="sibTrans2D1" presStyleIdx="2" presStyleCnt="5"/>
      <dgm:spPr/>
      <dgm:t>
        <a:bodyPr/>
        <a:lstStyle/>
        <a:p>
          <a:endParaRPr lang="it-IT"/>
        </a:p>
      </dgm:t>
    </dgm:pt>
    <dgm:pt modelId="{845AC80D-87C4-485C-93AD-24EC51AEDA71}" type="pres">
      <dgm:prSet presAssocID="{17B48C49-ACE4-43E3-AADD-EE06785903C3}" presName="node" presStyleLbl="node1" presStyleIdx="3" presStyleCnt="5">
        <dgm:presLayoutVars>
          <dgm:bulletEnabled val="1"/>
        </dgm:presLayoutVars>
      </dgm:prSet>
      <dgm:spPr/>
      <dgm:t>
        <a:bodyPr/>
        <a:lstStyle/>
        <a:p>
          <a:endParaRPr lang="it-IT"/>
        </a:p>
      </dgm:t>
    </dgm:pt>
    <dgm:pt modelId="{AD3FE0BE-1FE4-452B-8A16-D0C199535155}" type="pres">
      <dgm:prSet presAssocID="{B804A565-91E6-4582-841C-084555A93013}" presName="sibTrans" presStyleLbl="sibTrans2D1" presStyleIdx="3" presStyleCnt="5"/>
      <dgm:spPr/>
      <dgm:t>
        <a:bodyPr/>
        <a:lstStyle/>
        <a:p>
          <a:endParaRPr lang="it-IT"/>
        </a:p>
      </dgm:t>
    </dgm:pt>
    <dgm:pt modelId="{B2619C25-3073-45F9-B265-2849C5657709}" type="pres">
      <dgm:prSet presAssocID="{B804A565-91E6-4582-841C-084555A93013}" presName="connectorText" presStyleLbl="sibTrans2D1" presStyleIdx="3" presStyleCnt="5"/>
      <dgm:spPr/>
      <dgm:t>
        <a:bodyPr/>
        <a:lstStyle/>
        <a:p>
          <a:endParaRPr lang="it-IT"/>
        </a:p>
      </dgm:t>
    </dgm:pt>
    <dgm:pt modelId="{C739ADFB-8334-4F1D-BECD-CC2E8106A673}" type="pres">
      <dgm:prSet presAssocID="{37F1D885-7211-4BE5-91B6-B31C5EC5511A}" presName="node" presStyleLbl="node1" presStyleIdx="4" presStyleCnt="5">
        <dgm:presLayoutVars>
          <dgm:bulletEnabled val="1"/>
        </dgm:presLayoutVars>
      </dgm:prSet>
      <dgm:spPr/>
      <dgm:t>
        <a:bodyPr/>
        <a:lstStyle/>
        <a:p>
          <a:endParaRPr lang="it-IT"/>
        </a:p>
      </dgm:t>
    </dgm:pt>
    <dgm:pt modelId="{B192A054-034F-452A-BE5A-7CDEA547CA9C}" type="pres">
      <dgm:prSet presAssocID="{EAA70656-639F-4978-8D35-BE17351694E8}" presName="sibTrans" presStyleLbl="sibTrans2D1" presStyleIdx="4" presStyleCnt="5"/>
      <dgm:spPr/>
      <dgm:t>
        <a:bodyPr/>
        <a:lstStyle/>
        <a:p>
          <a:endParaRPr lang="it-IT"/>
        </a:p>
      </dgm:t>
    </dgm:pt>
    <dgm:pt modelId="{D29BCC9A-E30C-4D90-8BB7-C85F1E71E5A1}" type="pres">
      <dgm:prSet presAssocID="{EAA70656-639F-4978-8D35-BE17351694E8}" presName="connectorText" presStyleLbl="sibTrans2D1" presStyleIdx="4" presStyleCnt="5"/>
      <dgm:spPr/>
      <dgm:t>
        <a:bodyPr/>
        <a:lstStyle/>
        <a:p>
          <a:endParaRPr lang="it-IT"/>
        </a:p>
      </dgm:t>
    </dgm:pt>
  </dgm:ptLst>
  <dgm:cxnLst>
    <dgm:cxn modelId="{BBB480D7-875C-4277-A259-B8BFA8C0FEAC}" type="presOf" srcId="{E478009F-1FAF-4E81-96BE-A22828892D1D}" destId="{0D0C3EAF-4C9E-4F79-9D4C-00396E16D1DD}" srcOrd="1" destOrd="0" presId="urn:microsoft.com/office/officeart/2005/8/layout/cycle2"/>
    <dgm:cxn modelId="{469FB26D-EEB3-4742-97F2-D2C7FE5DE701}" srcId="{459CB25A-43EC-48C4-A474-C1E4A8177D38}" destId="{17B48C49-ACE4-43E3-AADD-EE06785903C3}" srcOrd="3" destOrd="0" parTransId="{577D714E-2563-49BA-8043-CD715422853A}" sibTransId="{B804A565-91E6-4582-841C-084555A93013}"/>
    <dgm:cxn modelId="{6315B5A9-3096-4468-AB27-8F370D69AD4B}" type="presOf" srcId="{841C94EA-B6E1-4922-823D-ABE69AC62B7B}" destId="{7A976E8A-1A7C-4A82-A3F4-26DF31093AF2}" srcOrd="1" destOrd="0" presId="urn:microsoft.com/office/officeart/2005/8/layout/cycle2"/>
    <dgm:cxn modelId="{06CDB922-C500-42F1-B1EC-7BA79FE0B12F}" type="presOf" srcId="{17B48C49-ACE4-43E3-AADD-EE06785903C3}" destId="{845AC80D-87C4-485C-93AD-24EC51AEDA71}" srcOrd="0" destOrd="0" presId="urn:microsoft.com/office/officeart/2005/8/layout/cycle2"/>
    <dgm:cxn modelId="{BA513FB8-3DA8-4BD3-A558-648E3A972C11}" type="presOf" srcId="{0911106F-2413-4756-AD16-E58E42426B1B}" destId="{D2AEE77C-CD57-4B60-AE38-C8B25CD410A2}" srcOrd="0" destOrd="0" presId="urn:microsoft.com/office/officeart/2005/8/layout/cycle2"/>
    <dgm:cxn modelId="{508329A9-DE4E-493A-8EB8-581BA608F9E9}" type="presOf" srcId="{EAA70656-639F-4978-8D35-BE17351694E8}" destId="{B192A054-034F-452A-BE5A-7CDEA547CA9C}" srcOrd="0" destOrd="0" presId="urn:microsoft.com/office/officeart/2005/8/layout/cycle2"/>
    <dgm:cxn modelId="{7D9E9CB3-45FD-481E-8DD8-43A66D76E395}" type="presOf" srcId="{D83337D6-645A-4037-AEC0-960B28987211}" destId="{13166234-E84E-4999-AD2F-4D11050D7451}" srcOrd="1" destOrd="0" presId="urn:microsoft.com/office/officeart/2005/8/layout/cycle2"/>
    <dgm:cxn modelId="{7C538556-C9C0-4D34-9C0A-1298968198E3}" type="presOf" srcId="{37F1D885-7211-4BE5-91B6-B31C5EC5511A}" destId="{C739ADFB-8334-4F1D-BECD-CC2E8106A673}" srcOrd="0" destOrd="0" presId="urn:microsoft.com/office/officeart/2005/8/layout/cycle2"/>
    <dgm:cxn modelId="{85F6D638-A091-47E1-AFAE-A21DE2578276}" type="presOf" srcId="{841C94EA-B6E1-4922-823D-ABE69AC62B7B}" destId="{48AD0226-D269-4BD3-B489-1CCAB29D339B}" srcOrd="0" destOrd="0" presId="urn:microsoft.com/office/officeart/2005/8/layout/cycle2"/>
    <dgm:cxn modelId="{3488F455-29BA-4658-A1A0-36063797AB47}" type="presOf" srcId="{B804A565-91E6-4582-841C-084555A93013}" destId="{B2619C25-3073-45F9-B265-2849C5657709}" srcOrd="1" destOrd="0" presId="urn:microsoft.com/office/officeart/2005/8/layout/cycle2"/>
    <dgm:cxn modelId="{A4F11548-9F5D-468B-8B28-8CC40B42DB09}" type="presOf" srcId="{E478009F-1FAF-4E81-96BE-A22828892D1D}" destId="{1EA74D7F-BD65-4748-9F3E-8427575A7EB9}" srcOrd="0" destOrd="0" presId="urn:microsoft.com/office/officeart/2005/8/layout/cycle2"/>
    <dgm:cxn modelId="{3EB37F3D-0790-4DDA-9DD3-90D8C3C85B4B}" type="presOf" srcId="{459CB25A-43EC-48C4-A474-C1E4A8177D38}" destId="{5E9927F2-472B-42A4-B66E-0630BF26B8AF}" srcOrd="0" destOrd="0" presId="urn:microsoft.com/office/officeart/2005/8/layout/cycle2"/>
    <dgm:cxn modelId="{33052366-5731-4735-8E4A-A454B3FB1D0A}" type="presOf" srcId="{D83337D6-645A-4037-AEC0-960B28987211}" destId="{DFE7280F-1D61-48F0-809B-F8BB6087E52E}" srcOrd="0" destOrd="0" presId="urn:microsoft.com/office/officeart/2005/8/layout/cycle2"/>
    <dgm:cxn modelId="{DBDE44D6-2CED-4558-B279-9E57A68C55E2}" type="presOf" srcId="{07EB7559-0A49-4A63-B74C-138EF08DF255}" destId="{C0C0D457-1178-4633-8DDD-D6FF08BFBC2E}" srcOrd="0" destOrd="0" presId="urn:microsoft.com/office/officeart/2005/8/layout/cycle2"/>
    <dgm:cxn modelId="{59C43771-8730-4CB2-AF7A-6E7789268559}" type="presOf" srcId="{EAA70656-639F-4978-8D35-BE17351694E8}" destId="{D29BCC9A-E30C-4D90-8BB7-C85F1E71E5A1}" srcOrd="1" destOrd="0" presId="urn:microsoft.com/office/officeart/2005/8/layout/cycle2"/>
    <dgm:cxn modelId="{5107AF92-BE0D-4387-AF8F-AF497C9E0180}" srcId="{459CB25A-43EC-48C4-A474-C1E4A8177D38}" destId="{F22B96A4-BCB3-496C-A8E0-35389FAE0BD7}" srcOrd="2" destOrd="0" parTransId="{2D2F9BCB-5488-481A-9F12-F2AFE53869F2}" sibTransId="{841C94EA-B6E1-4922-823D-ABE69AC62B7B}"/>
    <dgm:cxn modelId="{1F85ED0D-9B89-4B9E-9B53-327330063D20}" srcId="{459CB25A-43EC-48C4-A474-C1E4A8177D38}" destId="{37F1D885-7211-4BE5-91B6-B31C5EC5511A}" srcOrd="4" destOrd="0" parTransId="{D5F88272-33C6-46FA-9ACA-11911FD73AC3}" sibTransId="{EAA70656-639F-4978-8D35-BE17351694E8}"/>
    <dgm:cxn modelId="{C2E882BF-7297-4FC4-9C41-EAE029F4148E}" type="presOf" srcId="{B804A565-91E6-4582-841C-084555A93013}" destId="{AD3FE0BE-1FE4-452B-8A16-D0C199535155}" srcOrd="0" destOrd="0" presId="urn:microsoft.com/office/officeart/2005/8/layout/cycle2"/>
    <dgm:cxn modelId="{5A164272-DBC7-4A26-A666-8B6D12E2F974}" srcId="{459CB25A-43EC-48C4-A474-C1E4A8177D38}" destId="{07EB7559-0A49-4A63-B74C-138EF08DF255}" srcOrd="0" destOrd="0" parTransId="{A6BB63BE-3251-4EA0-BD70-8991005FE5E9}" sibTransId="{E478009F-1FAF-4E81-96BE-A22828892D1D}"/>
    <dgm:cxn modelId="{6F91D27B-A6F2-43F0-A5AA-C044917EE294}" srcId="{459CB25A-43EC-48C4-A474-C1E4A8177D38}" destId="{0911106F-2413-4756-AD16-E58E42426B1B}" srcOrd="1" destOrd="0" parTransId="{D1DB2078-3105-4AE7-AC5C-137E993D53FC}" sibTransId="{D83337D6-645A-4037-AEC0-960B28987211}"/>
    <dgm:cxn modelId="{C3D1D823-390A-4598-A1BB-7782E62E573A}" type="presOf" srcId="{F22B96A4-BCB3-496C-A8E0-35389FAE0BD7}" destId="{75C99DA6-CA65-4142-9EFE-9AC58D4B2849}" srcOrd="0" destOrd="0" presId="urn:microsoft.com/office/officeart/2005/8/layout/cycle2"/>
    <dgm:cxn modelId="{5A42FD8A-A70D-4E4C-8857-E308B162EA59}" type="presParOf" srcId="{5E9927F2-472B-42A4-B66E-0630BF26B8AF}" destId="{C0C0D457-1178-4633-8DDD-D6FF08BFBC2E}" srcOrd="0" destOrd="0" presId="urn:microsoft.com/office/officeart/2005/8/layout/cycle2"/>
    <dgm:cxn modelId="{F8D733D6-CE38-4899-8215-A93250DF3E8B}" type="presParOf" srcId="{5E9927F2-472B-42A4-B66E-0630BF26B8AF}" destId="{1EA74D7F-BD65-4748-9F3E-8427575A7EB9}" srcOrd="1" destOrd="0" presId="urn:microsoft.com/office/officeart/2005/8/layout/cycle2"/>
    <dgm:cxn modelId="{979F4E6E-CF5B-4663-A8F1-599116B98DAB}" type="presParOf" srcId="{1EA74D7F-BD65-4748-9F3E-8427575A7EB9}" destId="{0D0C3EAF-4C9E-4F79-9D4C-00396E16D1DD}" srcOrd="0" destOrd="0" presId="urn:microsoft.com/office/officeart/2005/8/layout/cycle2"/>
    <dgm:cxn modelId="{D0D1C046-EC25-493A-AE44-45D5226EFDB0}" type="presParOf" srcId="{5E9927F2-472B-42A4-B66E-0630BF26B8AF}" destId="{D2AEE77C-CD57-4B60-AE38-C8B25CD410A2}" srcOrd="2" destOrd="0" presId="urn:microsoft.com/office/officeart/2005/8/layout/cycle2"/>
    <dgm:cxn modelId="{4A1054A4-93E3-4F48-BCA9-E1363B9B4246}" type="presParOf" srcId="{5E9927F2-472B-42A4-B66E-0630BF26B8AF}" destId="{DFE7280F-1D61-48F0-809B-F8BB6087E52E}" srcOrd="3" destOrd="0" presId="urn:microsoft.com/office/officeart/2005/8/layout/cycle2"/>
    <dgm:cxn modelId="{31289A6D-58E9-4624-9A81-C5B1E67AFB1A}" type="presParOf" srcId="{DFE7280F-1D61-48F0-809B-F8BB6087E52E}" destId="{13166234-E84E-4999-AD2F-4D11050D7451}" srcOrd="0" destOrd="0" presId="urn:microsoft.com/office/officeart/2005/8/layout/cycle2"/>
    <dgm:cxn modelId="{37B64438-845E-4CD6-ADCC-BBB4A3B90F66}" type="presParOf" srcId="{5E9927F2-472B-42A4-B66E-0630BF26B8AF}" destId="{75C99DA6-CA65-4142-9EFE-9AC58D4B2849}" srcOrd="4" destOrd="0" presId="urn:microsoft.com/office/officeart/2005/8/layout/cycle2"/>
    <dgm:cxn modelId="{D2B0EED4-302C-495E-BC4A-E062D22CD7B9}" type="presParOf" srcId="{5E9927F2-472B-42A4-B66E-0630BF26B8AF}" destId="{48AD0226-D269-4BD3-B489-1CCAB29D339B}" srcOrd="5" destOrd="0" presId="urn:microsoft.com/office/officeart/2005/8/layout/cycle2"/>
    <dgm:cxn modelId="{24D4557F-9382-4B1D-8763-5D8380B0B84C}" type="presParOf" srcId="{48AD0226-D269-4BD3-B489-1CCAB29D339B}" destId="{7A976E8A-1A7C-4A82-A3F4-26DF31093AF2}" srcOrd="0" destOrd="0" presId="urn:microsoft.com/office/officeart/2005/8/layout/cycle2"/>
    <dgm:cxn modelId="{7F8D037D-ECEE-45EA-A492-3A6AB046DA7B}" type="presParOf" srcId="{5E9927F2-472B-42A4-B66E-0630BF26B8AF}" destId="{845AC80D-87C4-485C-93AD-24EC51AEDA71}" srcOrd="6" destOrd="0" presId="urn:microsoft.com/office/officeart/2005/8/layout/cycle2"/>
    <dgm:cxn modelId="{A4174EE3-3270-4B63-A2C9-16113C6A9685}" type="presParOf" srcId="{5E9927F2-472B-42A4-B66E-0630BF26B8AF}" destId="{AD3FE0BE-1FE4-452B-8A16-D0C199535155}" srcOrd="7" destOrd="0" presId="urn:microsoft.com/office/officeart/2005/8/layout/cycle2"/>
    <dgm:cxn modelId="{44749F9C-B3AD-4581-8ED4-D227A0E919D3}" type="presParOf" srcId="{AD3FE0BE-1FE4-452B-8A16-D0C199535155}" destId="{B2619C25-3073-45F9-B265-2849C5657709}" srcOrd="0" destOrd="0" presId="urn:microsoft.com/office/officeart/2005/8/layout/cycle2"/>
    <dgm:cxn modelId="{6AE4DB6B-8908-4386-9085-5938189BEA83}" type="presParOf" srcId="{5E9927F2-472B-42A4-B66E-0630BF26B8AF}" destId="{C739ADFB-8334-4F1D-BECD-CC2E8106A673}" srcOrd="8" destOrd="0" presId="urn:microsoft.com/office/officeart/2005/8/layout/cycle2"/>
    <dgm:cxn modelId="{7E4964CB-C86E-468E-B2A9-FFF0DB2DD635}" type="presParOf" srcId="{5E9927F2-472B-42A4-B66E-0630BF26B8AF}" destId="{B192A054-034F-452A-BE5A-7CDEA547CA9C}" srcOrd="9" destOrd="0" presId="urn:microsoft.com/office/officeart/2005/8/layout/cycle2"/>
    <dgm:cxn modelId="{39D5F556-9ED3-4925-A8BB-4125F98F2374}" type="presParOf" srcId="{B192A054-034F-452A-BE5A-7CDEA547CA9C}" destId="{D29BCC9A-E30C-4D90-8BB7-C85F1E71E5A1}"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B5BD94-32A1-43AA-B591-4CD17017268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it-IT"/>
        </a:p>
      </dgm:t>
    </dgm:pt>
    <dgm:pt modelId="{7426FA76-B25B-4008-8132-516D602FEFE7}">
      <dgm:prSet custT="1">
        <dgm:style>
          <a:lnRef idx="1">
            <a:schemeClr val="accent3"/>
          </a:lnRef>
          <a:fillRef idx="2">
            <a:schemeClr val="accent3"/>
          </a:fillRef>
          <a:effectRef idx="1">
            <a:schemeClr val="accent3"/>
          </a:effectRef>
          <a:fontRef idx="minor">
            <a:schemeClr val="dk1"/>
          </a:fontRef>
        </dgm:style>
      </dgm:prSet>
      <dgm:spPr/>
      <dgm:t>
        <a:bodyPr/>
        <a:lstStyle/>
        <a:p>
          <a:pPr algn="just"/>
          <a:r>
            <a:rPr lang="fr-FR" sz="900" dirty="0" smtClean="0">
              <a:solidFill>
                <a:schemeClr val="accent2">
                  <a:lumMod val="50000"/>
                </a:schemeClr>
              </a:solidFill>
              <a:latin typeface="+mj-lt"/>
            </a:rPr>
            <a:t>«</a:t>
          </a:r>
          <a:r>
            <a:rPr lang="fr-FR" sz="1000" dirty="0" smtClean="0">
              <a:solidFill>
                <a:schemeClr val="tx1"/>
              </a:solidFill>
              <a:latin typeface="+mj-lt"/>
            </a:rPr>
            <a:t> Dans le Palais neuf, un élément très important qu’on peut voir de ce côté-là, c’est cette grande fenêtre gothique qu’on appelle la </a:t>
          </a:r>
          <a:r>
            <a:rPr lang="fr-FR" sz="1000" b="1" dirty="0" smtClean="0">
              <a:solidFill>
                <a:schemeClr val="tx1"/>
              </a:solidFill>
              <a:latin typeface="+mj-lt"/>
            </a:rPr>
            <a:t>fenêtre de l’indulgence</a:t>
          </a:r>
          <a:r>
            <a:rPr lang="fr-FR" sz="1000" dirty="0" smtClean="0">
              <a:solidFill>
                <a:schemeClr val="tx1"/>
              </a:solidFill>
              <a:latin typeface="+mj-lt"/>
            </a:rPr>
            <a:t>. Autrefois le pape se plaçait devant cette grande fenêtre pour bénir la foule que se rassemblait ici dans la cour d’honneur. En fait cette cour d’honneur c’est un peu comme la place Saint Pierre aujourd’hui à Rome ». Rome, qui pendant près d’un siècle est délaissée au profit d’Avignon ; le pape </a:t>
          </a:r>
          <a:r>
            <a:rPr lang="fr-FR" sz="1000" b="1" dirty="0" smtClean="0">
              <a:solidFill>
                <a:schemeClr val="tx1"/>
              </a:solidFill>
              <a:latin typeface="+mj-lt"/>
            </a:rPr>
            <a:t>Clément V </a:t>
          </a:r>
          <a:r>
            <a:rPr lang="fr-FR" sz="1000" dirty="0" smtClean="0">
              <a:solidFill>
                <a:schemeClr val="tx1"/>
              </a:solidFill>
              <a:latin typeface="+mj-lt"/>
            </a:rPr>
            <a:t>migre ici en </a:t>
          </a:r>
          <a:r>
            <a:rPr lang="fr-FR" sz="1000" b="1" dirty="0" smtClean="0">
              <a:solidFill>
                <a:schemeClr val="tx1"/>
              </a:solidFill>
              <a:latin typeface="+mj-lt"/>
            </a:rPr>
            <a:t>1309</a:t>
          </a:r>
          <a:r>
            <a:rPr lang="fr-FR" sz="1000" dirty="0" smtClean="0">
              <a:solidFill>
                <a:schemeClr val="tx1"/>
              </a:solidFill>
              <a:latin typeface="+mj-lt"/>
            </a:rPr>
            <a:t> essentiellement pour des raisons politiques. </a:t>
          </a:r>
          <a:r>
            <a:rPr lang="fr-FR" sz="1000" b="1" dirty="0" smtClean="0">
              <a:solidFill>
                <a:schemeClr val="tx1"/>
              </a:solidFill>
              <a:latin typeface="+mj-lt"/>
            </a:rPr>
            <a:t>Huit papes </a:t>
          </a:r>
          <a:r>
            <a:rPr lang="fr-FR" sz="1000" dirty="0" smtClean="0">
              <a:solidFill>
                <a:schemeClr val="tx1"/>
              </a:solidFill>
              <a:latin typeface="+mj-lt"/>
            </a:rPr>
            <a:t>vont le succéder dans le palais. </a:t>
          </a:r>
          <a:endParaRPr lang="it-IT" sz="1000" dirty="0">
            <a:solidFill>
              <a:schemeClr val="tx1"/>
            </a:solidFill>
            <a:latin typeface="+mj-lt"/>
          </a:endParaRPr>
        </a:p>
      </dgm:t>
    </dgm:pt>
    <dgm:pt modelId="{D489ACB2-F6B0-47DF-BB80-201DDE3560AC}" type="parTrans" cxnId="{87381F34-EF84-4535-80C8-DE2F6889A6C3}">
      <dgm:prSet/>
      <dgm:spPr/>
      <dgm:t>
        <a:bodyPr/>
        <a:lstStyle/>
        <a:p>
          <a:endParaRPr lang="it-IT"/>
        </a:p>
      </dgm:t>
    </dgm:pt>
    <dgm:pt modelId="{A1DF7F47-6732-4E10-B301-655AD08EC677}" type="sibTrans" cxnId="{87381F34-EF84-4535-80C8-DE2F6889A6C3}">
      <dgm:prSet/>
      <dgm:spPr/>
      <dgm:t>
        <a:bodyPr/>
        <a:lstStyle/>
        <a:p>
          <a:endParaRPr lang="it-IT"/>
        </a:p>
      </dgm:t>
    </dgm:pt>
    <dgm:pt modelId="{6AF58A11-75CF-49B4-B024-34F0D9EEA8F1}">
      <dgm:prSet custT="1">
        <dgm:style>
          <a:lnRef idx="1">
            <a:schemeClr val="accent3"/>
          </a:lnRef>
          <a:fillRef idx="3">
            <a:schemeClr val="accent3"/>
          </a:fillRef>
          <a:effectRef idx="2">
            <a:schemeClr val="accent3"/>
          </a:effectRef>
          <a:fontRef idx="minor">
            <a:schemeClr val="lt1"/>
          </a:fontRef>
        </dgm:style>
      </dgm:prSet>
      <dgm:spPr/>
      <dgm:t>
        <a:bodyPr/>
        <a:lstStyle/>
        <a:p>
          <a:pPr algn="just"/>
          <a:r>
            <a:rPr lang="fr-FR" sz="1200" dirty="0" smtClean="0">
              <a:solidFill>
                <a:schemeClr val="tx1"/>
              </a:solidFill>
              <a:latin typeface="+mj-lt"/>
            </a:rPr>
            <a:t>Chaque pape va apporter sa pierre à l’édifice pour faire d’Avignon la capitale de la chrétienté. </a:t>
          </a:r>
          <a:r>
            <a:rPr lang="fr-FR" sz="1200" b="1" dirty="0" smtClean="0">
              <a:solidFill>
                <a:schemeClr val="tx1"/>
              </a:solidFill>
              <a:latin typeface="+mj-lt"/>
            </a:rPr>
            <a:t>Sous Jean XXII </a:t>
          </a:r>
          <a:r>
            <a:rPr lang="fr-FR" sz="1200" dirty="0" smtClean="0">
              <a:solidFill>
                <a:schemeClr val="tx1"/>
              </a:solidFill>
              <a:latin typeface="+mj-lt"/>
            </a:rPr>
            <a:t>par exemple l’administration et la fiscalité pontificales se perfectionnent. </a:t>
          </a:r>
          <a:r>
            <a:rPr lang="fr-FR" sz="1200" b="1" dirty="0" smtClean="0">
              <a:solidFill>
                <a:schemeClr val="tx1"/>
              </a:solidFill>
              <a:latin typeface="+mj-lt"/>
            </a:rPr>
            <a:t>Clément VI,</a:t>
          </a:r>
          <a:r>
            <a:rPr lang="fr-FR" sz="1200" dirty="0" smtClean="0">
              <a:solidFill>
                <a:schemeClr val="tx1"/>
              </a:solidFill>
              <a:latin typeface="+mj-lt"/>
            </a:rPr>
            <a:t> lui, développe son mécénat en attirant les plus grands lettrés et artistes de l’époque</a:t>
          </a:r>
          <a:r>
            <a:rPr lang="fr-FR" sz="1200" dirty="0" smtClean="0">
              <a:solidFill>
                <a:schemeClr val="accent2">
                  <a:lumMod val="50000"/>
                </a:schemeClr>
              </a:solidFill>
              <a:latin typeface="+mj-lt"/>
            </a:rPr>
            <a:t>.</a:t>
          </a:r>
          <a:endParaRPr lang="it-IT" sz="1200" dirty="0">
            <a:solidFill>
              <a:schemeClr val="accent2">
                <a:lumMod val="50000"/>
              </a:schemeClr>
            </a:solidFill>
            <a:latin typeface="+mj-lt"/>
          </a:endParaRPr>
        </a:p>
      </dgm:t>
    </dgm:pt>
    <dgm:pt modelId="{C64D5826-56D5-41A3-8489-38F47F2CD5AB}" type="parTrans" cxnId="{3035F2EC-AA3E-42F4-90F5-0EC0E01E0F3D}">
      <dgm:prSet/>
      <dgm:spPr/>
      <dgm:t>
        <a:bodyPr/>
        <a:lstStyle/>
        <a:p>
          <a:endParaRPr lang="it-IT"/>
        </a:p>
      </dgm:t>
    </dgm:pt>
    <dgm:pt modelId="{03028695-C399-4B67-8F9F-E9F5FA5C8180}" type="sibTrans" cxnId="{3035F2EC-AA3E-42F4-90F5-0EC0E01E0F3D}">
      <dgm:prSet/>
      <dgm:spPr/>
      <dgm:t>
        <a:bodyPr/>
        <a:lstStyle/>
        <a:p>
          <a:endParaRPr lang="it-IT"/>
        </a:p>
      </dgm:t>
    </dgm:pt>
    <dgm:pt modelId="{6CA1345F-EDE5-4116-85CE-A39574BE814E}">
      <dgm:prSet custT="1">
        <dgm:style>
          <a:lnRef idx="2">
            <a:schemeClr val="accent3"/>
          </a:lnRef>
          <a:fillRef idx="1">
            <a:schemeClr val="lt1"/>
          </a:fillRef>
          <a:effectRef idx="0">
            <a:schemeClr val="accent3"/>
          </a:effectRef>
          <a:fontRef idx="minor">
            <a:schemeClr val="dk1"/>
          </a:fontRef>
        </dgm:style>
      </dgm:prSet>
      <dgm:spPr/>
      <dgm:t>
        <a:bodyPr/>
        <a:lstStyle/>
        <a:p>
          <a:pPr algn="just"/>
          <a:r>
            <a:rPr lang="fr-FR" sz="900" dirty="0" smtClean="0">
              <a:solidFill>
                <a:schemeClr val="accent2">
                  <a:lumMod val="50000"/>
                </a:schemeClr>
              </a:solidFill>
              <a:latin typeface="+mj-lt"/>
            </a:rPr>
            <a:t>« </a:t>
          </a:r>
          <a:r>
            <a:rPr lang="fr-FR" sz="1000" dirty="0" smtClean="0">
              <a:solidFill>
                <a:schemeClr val="tx1"/>
              </a:solidFill>
              <a:latin typeface="+mj-lt"/>
            </a:rPr>
            <a:t>On se trouve maintenant dans le grand tinel, la grande salle à manger, la grande salle des banquets du palais. Le </a:t>
          </a:r>
          <a:r>
            <a:rPr lang="fr-FR" sz="1000" b="1" dirty="0" smtClean="0">
              <a:solidFill>
                <a:schemeClr val="tx1"/>
              </a:solidFill>
              <a:latin typeface="+mj-lt"/>
            </a:rPr>
            <a:t>conclave</a:t>
          </a:r>
          <a:r>
            <a:rPr lang="fr-FR" sz="1000" dirty="0" smtClean="0">
              <a:solidFill>
                <a:schemeClr val="tx1"/>
              </a:solidFill>
              <a:latin typeface="+mj-lt"/>
            </a:rPr>
            <a:t> se déroulait aussi dans cette salle. – Vous savez tous ce que c’est le conclave ? Le conclave c’est le moment où les </a:t>
          </a:r>
          <a:r>
            <a:rPr lang="fr-FR" sz="1000" b="1" dirty="0" smtClean="0">
              <a:solidFill>
                <a:schemeClr val="tx1"/>
              </a:solidFill>
              <a:latin typeface="+mj-lt"/>
            </a:rPr>
            <a:t>cardinaux </a:t>
          </a:r>
          <a:r>
            <a:rPr lang="fr-FR" sz="1000" dirty="0" smtClean="0">
              <a:solidFill>
                <a:schemeClr val="tx1"/>
              </a:solidFill>
              <a:latin typeface="+mj-lt"/>
            </a:rPr>
            <a:t>se réunissent pour élire un nouveau pape. – Quand un nouveau pape était élu, on n’utilisait pas comme aujourd'hui</a:t>
          </a:r>
          <a:r>
            <a:rPr lang="fr-FR" sz="1000" b="0" dirty="0" smtClean="0">
              <a:solidFill>
                <a:schemeClr val="tx1"/>
              </a:solidFill>
              <a:latin typeface="+mj-lt"/>
            </a:rPr>
            <a:t> la </a:t>
          </a:r>
          <a:r>
            <a:rPr lang="fr-FR" sz="1000" b="1" dirty="0" smtClean="0">
              <a:solidFill>
                <a:schemeClr val="tx1"/>
              </a:solidFill>
              <a:latin typeface="+mj-lt"/>
            </a:rPr>
            <a:t>fumée blanche</a:t>
          </a:r>
          <a:r>
            <a:rPr lang="fr-FR" sz="1000" dirty="0" smtClean="0">
              <a:solidFill>
                <a:schemeClr val="tx1"/>
              </a:solidFill>
              <a:latin typeface="+mj-lt"/>
            </a:rPr>
            <a:t>, mais ici à Avignon quand un nouveau pape était élu, on faisait sonner toutes les cloches des église d’Avignon pendant vingt-quatre heures. </a:t>
          </a:r>
          <a:endParaRPr lang="it-IT" sz="1000" dirty="0" smtClean="0">
            <a:solidFill>
              <a:schemeClr val="tx1"/>
            </a:solidFill>
            <a:latin typeface="+mj-lt"/>
          </a:endParaRPr>
        </a:p>
      </dgm:t>
    </dgm:pt>
    <dgm:pt modelId="{F4A3A259-D20A-45F4-86E8-CB6926F00A65}" type="parTrans" cxnId="{76381AA1-AEEE-4FDB-A7AC-9192D5F86A01}">
      <dgm:prSet/>
      <dgm:spPr/>
      <dgm:t>
        <a:bodyPr/>
        <a:lstStyle/>
        <a:p>
          <a:endParaRPr lang="it-IT"/>
        </a:p>
      </dgm:t>
    </dgm:pt>
    <dgm:pt modelId="{F9EBA749-F126-4147-AAD3-E640A00C2F41}" type="sibTrans" cxnId="{76381AA1-AEEE-4FDB-A7AC-9192D5F86A01}">
      <dgm:prSet/>
      <dgm:spPr/>
      <dgm:t>
        <a:bodyPr/>
        <a:lstStyle/>
        <a:p>
          <a:endParaRPr lang="it-IT"/>
        </a:p>
      </dgm:t>
    </dgm:pt>
    <dgm:pt modelId="{9A028F01-25B1-450B-B053-6A98F8290387}">
      <dgm:prSet custT="1">
        <dgm:style>
          <a:lnRef idx="0">
            <a:schemeClr val="accent3"/>
          </a:lnRef>
          <a:fillRef idx="3">
            <a:schemeClr val="accent3"/>
          </a:fillRef>
          <a:effectRef idx="3">
            <a:schemeClr val="accent3"/>
          </a:effectRef>
          <a:fontRef idx="minor">
            <a:schemeClr val="lt1"/>
          </a:fontRef>
        </dgm:style>
      </dgm:prSet>
      <dgm:spPr/>
      <dgm:t>
        <a:bodyPr/>
        <a:lstStyle/>
        <a:p>
          <a:r>
            <a:rPr lang="fr-FR" sz="1200" dirty="0" smtClean="0">
              <a:solidFill>
                <a:schemeClr val="tx1"/>
              </a:solidFill>
              <a:latin typeface="+mj-lt"/>
            </a:rPr>
            <a:t>Aujourd’hui le Palais des papes est l’un des sites les plus visités de France avec six cent mille visiteurs par an. </a:t>
          </a:r>
          <a:endParaRPr lang="it-IT" sz="1200" dirty="0">
            <a:solidFill>
              <a:schemeClr val="tx1"/>
            </a:solidFill>
            <a:latin typeface="+mj-lt"/>
          </a:endParaRPr>
        </a:p>
      </dgm:t>
    </dgm:pt>
    <dgm:pt modelId="{11B6642D-01B4-4D49-BF27-D1615C60AA3A}" type="parTrans" cxnId="{998F7EB7-D5E2-4000-B47C-3B5D80E9C3B9}">
      <dgm:prSet/>
      <dgm:spPr/>
      <dgm:t>
        <a:bodyPr/>
        <a:lstStyle/>
        <a:p>
          <a:endParaRPr lang="it-IT"/>
        </a:p>
      </dgm:t>
    </dgm:pt>
    <dgm:pt modelId="{354233A5-05AF-42CE-B134-D69EA3F025E1}" type="sibTrans" cxnId="{998F7EB7-D5E2-4000-B47C-3B5D80E9C3B9}">
      <dgm:prSet/>
      <dgm:spPr/>
      <dgm:t>
        <a:bodyPr/>
        <a:lstStyle/>
        <a:p>
          <a:endParaRPr lang="it-IT"/>
        </a:p>
      </dgm:t>
    </dgm:pt>
    <dgm:pt modelId="{C2CB7F56-864A-4F89-87ED-B0D0B78202D6}" type="pres">
      <dgm:prSet presAssocID="{53B5BD94-32A1-43AA-B591-4CD170172682}" presName="diagram" presStyleCnt="0">
        <dgm:presLayoutVars>
          <dgm:dir/>
          <dgm:resizeHandles val="exact"/>
        </dgm:presLayoutVars>
      </dgm:prSet>
      <dgm:spPr/>
      <dgm:t>
        <a:bodyPr/>
        <a:lstStyle/>
        <a:p>
          <a:endParaRPr lang="it-IT"/>
        </a:p>
      </dgm:t>
    </dgm:pt>
    <dgm:pt modelId="{4CE9594F-56EB-4583-8412-CE7134851194}" type="pres">
      <dgm:prSet presAssocID="{6CA1345F-EDE5-4116-85CE-A39574BE814E}" presName="node" presStyleLbl="node1" presStyleIdx="0" presStyleCnt="4" custScaleX="85223" custScaleY="83303">
        <dgm:presLayoutVars>
          <dgm:bulletEnabled val="1"/>
        </dgm:presLayoutVars>
      </dgm:prSet>
      <dgm:spPr/>
      <dgm:t>
        <a:bodyPr/>
        <a:lstStyle/>
        <a:p>
          <a:endParaRPr lang="it-IT"/>
        </a:p>
      </dgm:t>
    </dgm:pt>
    <dgm:pt modelId="{787A1195-7009-4A00-A8A0-81EA10ACC8DF}" type="pres">
      <dgm:prSet presAssocID="{F9EBA749-F126-4147-AAD3-E640A00C2F41}" presName="sibTrans" presStyleCnt="0"/>
      <dgm:spPr/>
    </dgm:pt>
    <dgm:pt modelId="{53C5D1ED-0C8F-41D2-A937-AB56583C3FE0}" type="pres">
      <dgm:prSet presAssocID="{7426FA76-B25B-4008-8132-516D602FEFE7}" presName="node" presStyleLbl="node1" presStyleIdx="1" presStyleCnt="4" custScaleX="81719" custScaleY="82741">
        <dgm:presLayoutVars>
          <dgm:bulletEnabled val="1"/>
        </dgm:presLayoutVars>
      </dgm:prSet>
      <dgm:spPr/>
      <dgm:t>
        <a:bodyPr/>
        <a:lstStyle/>
        <a:p>
          <a:endParaRPr lang="it-IT"/>
        </a:p>
      </dgm:t>
    </dgm:pt>
    <dgm:pt modelId="{CE829846-689A-4C27-A089-276D8CA4AFFD}" type="pres">
      <dgm:prSet presAssocID="{A1DF7F47-6732-4E10-B301-655AD08EC677}" presName="sibTrans" presStyleCnt="0"/>
      <dgm:spPr/>
    </dgm:pt>
    <dgm:pt modelId="{9A3F19DD-2645-474E-AF17-9172CAE80F33}" type="pres">
      <dgm:prSet presAssocID="{6AF58A11-75CF-49B4-B024-34F0D9EEA8F1}" presName="node" presStyleLbl="node1" presStyleIdx="2" presStyleCnt="4" custScaleX="84239" custScaleY="90191">
        <dgm:presLayoutVars>
          <dgm:bulletEnabled val="1"/>
        </dgm:presLayoutVars>
      </dgm:prSet>
      <dgm:spPr/>
      <dgm:t>
        <a:bodyPr/>
        <a:lstStyle/>
        <a:p>
          <a:endParaRPr lang="it-IT"/>
        </a:p>
      </dgm:t>
    </dgm:pt>
    <dgm:pt modelId="{56CE59B2-AE8C-48F7-B8AB-7BA144A8EBA5}" type="pres">
      <dgm:prSet presAssocID="{03028695-C399-4B67-8F9F-E9F5FA5C8180}" presName="sibTrans" presStyleCnt="0"/>
      <dgm:spPr/>
    </dgm:pt>
    <dgm:pt modelId="{9C45A888-3DCE-4B0E-B4E2-E1A72E4E1C61}" type="pres">
      <dgm:prSet presAssocID="{9A028F01-25B1-450B-B053-6A98F8290387}" presName="node" presStyleLbl="node1" presStyleIdx="3" presStyleCnt="4" custScaleX="68253" custScaleY="74544">
        <dgm:presLayoutVars>
          <dgm:bulletEnabled val="1"/>
        </dgm:presLayoutVars>
      </dgm:prSet>
      <dgm:spPr/>
      <dgm:t>
        <a:bodyPr/>
        <a:lstStyle/>
        <a:p>
          <a:endParaRPr lang="it-IT"/>
        </a:p>
      </dgm:t>
    </dgm:pt>
  </dgm:ptLst>
  <dgm:cxnLst>
    <dgm:cxn modelId="{73C9D473-403D-4F29-8EF6-FAB88E8F8E08}" type="presOf" srcId="{7426FA76-B25B-4008-8132-516D602FEFE7}" destId="{53C5D1ED-0C8F-41D2-A937-AB56583C3FE0}" srcOrd="0" destOrd="0" presId="urn:microsoft.com/office/officeart/2005/8/layout/default#1"/>
    <dgm:cxn modelId="{D3D840BB-BB93-420E-8833-530D43B46623}" type="presOf" srcId="{6CA1345F-EDE5-4116-85CE-A39574BE814E}" destId="{4CE9594F-56EB-4583-8412-CE7134851194}" srcOrd="0" destOrd="0" presId="urn:microsoft.com/office/officeart/2005/8/layout/default#1"/>
    <dgm:cxn modelId="{3035F2EC-AA3E-42F4-90F5-0EC0E01E0F3D}" srcId="{53B5BD94-32A1-43AA-B591-4CD170172682}" destId="{6AF58A11-75CF-49B4-B024-34F0D9EEA8F1}" srcOrd="2" destOrd="0" parTransId="{C64D5826-56D5-41A3-8489-38F47F2CD5AB}" sibTransId="{03028695-C399-4B67-8F9F-E9F5FA5C8180}"/>
    <dgm:cxn modelId="{998F7EB7-D5E2-4000-B47C-3B5D80E9C3B9}" srcId="{53B5BD94-32A1-43AA-B591-4CD170172682}" destId="{9A028F01-25B1-450B-B053-6A98F8290387}" srcOrd="3" destOrd="0" parTransId="{11B6642D-01B4-4D49-BF27-D1615C60AA3A}" sibTransId="{354233A5-05AF-42CE-B134-D69EA3F025E1}"/>
    <dgm:cxn modelId="{ADCFE60A-0E40-45A9-B435-AE85BDCCFEB7}" type="presOf" srcId="{6AF58A11-75CF-49B4-B024-34F0D9EEA8F1}" destId="{9A3F19DD-2645-474E-AF17-9172CAE80F33}" srcOrd="0" destOrd="0" presId="urn:microsoft.com/office/officeart/2005/8/layout/default#1"/>
    <dgm:cxn modelId="{B0339D98-155F-4CEF-9E3E-75A404065794}" type="presOf" srcId="{53B5BD94-32A1-43AA-B591-4CD170172682}" destId="{C2CB7F56-864A-4F89-87ED-B0D0B78202D6}" srcOrd="0" destOrd="0" presId="urn:microsoft.com/office/officeart/2005/8/layout/default#1"/>
    <dgm:cxn modelId="{B41E109A-BD21-4327-8203-8DD9B6D96924}" type="presOf" srcId="{9A028F01-25B1-450B-B053-6A98F8290387}" destId="{9C45A888-3DCE-4B0E-B4E2-E1A72E4E1C61}" srcOrd="0" destOrd="0" presId="urn:microsoft.com/office/officeart/2005/8/layout/default#1"/>
    <dgm:cxn modelId="{76381AA1-AEEE-4FDB-A7AC-9192D5F86A01}" srcId="{53B5BD94-32A1-43AA-B591-4CD170172682}" destId="{6CA1345F-EDE5-4116-85CE-A39574BE814E}" srcOrd="0" destOrd="0" parTransId="{F4A3A259-D20A-45F4-86E8-CB6926F00A65}" sibTransId="{F9EBA749-F126-4147-AAD3-E640A00C2F41}"/>
    <dgm:cxn modelId="{87381F34-EF84-4535-80C8-DE2F6889A6C3}" srcId="{53B5BD94-32A1-43AA-B591-4CD170172682}" destId="{7426FA76-B25B-4008-8132-516D602FEFE7}" srcOrd="1" destOrd="0" parTransId="{D489ACB2-F6B0-47DF-BB80-201DDE3560AC}" sibTransId="{A1DF7F47-6732-4E10-B301-655AD08EC677}"/>
    <dgm:cxn modelId="{82742CC1-E7AA-4819-A7F5-891B5DC9637B}" type="presParOf" srcId="{C2CB7F56-864A-4F89-87ED-B0D0B78202D6}" destId="{4CE9594F-56EB-4583-8412-CE7134851194}" srcOrd="0" destOrd="0" presId="urn:microsoft.com/office/officeart/2005/8/layout/default#1"/>
    <dgm:cxn modelId="{7058BC92-524F-4D6E-BAD6-BD94FDE9A157}" type="presParOf" srcId="{C2CB7F56-864A-4F89-87ED-B0D0B78202D6}" destId="{787A1195-7009-4A00-A8A0-81EA10ACC8DF}" srcOrd="1" destOrd="0" presId="urn:microsoft.com/office/officeart/2005/8/layout/default#1"/>
    <dgm:cxn modelId="{CD3B6097-2CCA-47D8-B5DE-502B6D9EA64D}" type="presParOf" srcId="{C2CB7F56-864A-4F89-87ED-B0D0B78202D6}" destId="{53C5D1ED-0C8F-41D2-A937-AB56583C3FE0}" srcOrd="2" destOrd="0" presId="urn:microsoft.com/office/officeart/2005/8/layout/default#1"/>
    <dgm:cxn modelId="{245555C1-8B7B-402A-9D91-D3B7A757D611}" type="presParOf" srcId="{C2CB7F56-864A-4F89-87ED-B0D0B78202D6}" destId="{CE829846-689A-4C27-A089-276D8CA4AFFD}" srcOrd="3" destOrd="0" presId="urn:microsoft.com/office/officeart/2005/8/layout/default#1"/>
    <dgm:cxn modelId="{E09DD491-52BC-4F7C-8F3E-8D86A1442381}" type="presParOf" srcId="{C2CB7F56-864A-4F89-87ED-B0D0B78202D6}" destId="{9A3F19DD-2645-474E-AF17-9172CAE80F33}" srcOrd="4" destOrd="0" presId="urn:microsoft.com/office/officeart/2005/8/layout/default#1"/>
    <dgm:cxn modelId="{C99FD6C0-7770-4364-8D63-E971F2476B9F}" type="presParOf" srcId="{C2CB7F56-864A-4F89-87ED-B0D0B78202D6}" destId="{56CE59B2-AE8C-48F7-B8AB-7BA144A8EBA5}" srcOrd="5" destOrd="0" presId="urn:microsoft.com/office/officeart/2005/8/layout/default#1"/>
    <dgm:cxn modelId="{6E2D8AD0-985E-4813-BC16-323287115276}" type="presParOf" srcId="{C2CB7F56-864A-4F89-87ED-B0D0B78202D6}" destId="{9C45A888-3DCE-4B0E-B4E2-E1A72E4E1C61}"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B5BD94-32A1-43AA-B591-4CD170172682}"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it-IT"/>
        </a:p>
      </dgm:t>
    </dgm:pt>
    <dgm:pt modelId="{DE4084D8-F047-4903-B9A2-68422B929508}">
      <dgm:prSet custT="1">
        <dgm:style>
          <a:lnRef idx="2">
            <a:schemeClr val="accent3"/>
          </a:lnRef>
          <a:fillRef idx="1">
            <a:schemeClr val="lt1"/>
          </a:fillRef>
          <a:effectRef idx="0">
            <a:schemeClr val="accent3"/>
          </a:effectRef>
          <a:fontRef idx="minor">
            <a:schemeClr val="dk1"/>
          </a:fontRef>
        </dgm:style>
      </dgm:prSet>
      <dgm:spPr/>
      <dgm:t>
        <a:bodyPr/>
        <a:lstStyle/>
        <a:p>
          <a:pPr algn="just"/>
          <a:r>
            <a:rPr lang="fr-FR" sz="1050" dirty="0" smtClean="0">
              <a:solidFill>
                <a:schemeClr val="tx1"/>
              </a:solidFill>
              <a:latin typeface="+mj-lt"/>
            </a:rPr>
            <a:t>L’autre scène représente la rencontre entre Saint Jean le Baptiste et le Christ.  « Le Baptiste va dire ‘’Voici l’agneau de Dieu’’. Cette scène fait écho évidemment à l’eucharistie, qui était célébrée sur l’autel qui se trouvait contre ce mur, à l’est ».</a:t>
          </a:r>
          <a:r>
            <a:rPr lang="it-IT" sz="1050" dirty="0" smtClean="0">
              <a:solidFill>
                <a:schemeClr val="tx1"/>
              </a:solidFill>
              <a:latin typeface="+mj-lt"/>
            </a:rPr>
            <a:t> </a:t>
          </a:r>
          <a:r>
            <a:rPr lang="fr-FR" sz="1050" dirty="0" smtClean="0">
              <a:solidFill>
                <a:schemeClr val="tx1"/>
              </a:solidFill>
              <a:latin typeface="+mj-lt"/>
            </a:rPr>
            <a:t>Ce thème de la vie des deux Saint Jean est un choix très réfléchi du pape Clément VI. « Cette association était déjà présente au Palais du Latran à </a:t>
          </a:r>
          <a:r>
            <a:rPr lang="fr-FR" sz="1050" b="1" dirty="0" smtClean="0">
              <a:solidFill>
                <a:schemeClr val="tx1"/>
              </a:solidFill>
              <a:latin typeface="+mj-lt"/>
            </a:rPr>
            <a:t>Rome,</a:t>
          </a:r>
          <a:r>
            <a:rPr lang="fr-FR" sz="1050" dirty="0" smtClean="0">
              <a:solidFill>
                <a:schemeClr val="tx1"/>
              </a:solidFill>
              <a:latin typeface="+mj-lt"/>
            </a:rPr>
            <a:t> qui était l’un des premier palais des papes à Rome. L’objectif était effectivement de placer Avignon dans la lignée de Rome, donc un vrai, un  véritable objectif politique ».</a:t>
          </a:r>
          <a:endParaRPr lang="it-IT" sz="1050" dirty="0" smtClean="0">
            <a:solidFill>
              <a:schemeClr val="tx1"/>
            </a:solidFill>
            <a:latin typeface="+mj-lt"/>
          </a:endParaRPr>
        </a:p>
      </dgm:t>
    </dgm:pt>
    <dgm:pt modelId="{344A423F-179C-4BD5-A320-2EDFE60175CA}" type="parTrans" cxnId="{E44725B8-16C7-4940-863F-42E6F0FD1CAD}">
      <dgm:prSet/>
      <dgm:spPr/>
      <dgm:t>
        <a:bodyPr/>
        <a:lstStyle/>
        <a:p>
          <a:endParaRPr lang="it-IT"/>
        </a:p>
      </dgm:t>
    </dgm:pt>
    <dgm:pt modelId="{8A8D708F-2E4F-4958-8397-606B50201BE1}" type="sibTrans" cxnId="{E44725B8-16C7-4940-863F-42E6F0FD1CAD}">
      <dgm:prSet/>
      <dgm:spPr/>
      <dgm:t>
        <a:bodyPr/>
        <a:lstStyle/>
        <a:p>
          <a:endParaRPr lang="it-IT"/>
        </a:p>
      </dgm:t>
    </dgm:pt>
    <dgm:pt modelId="{056F33BA-9A30-49D0-81A9-DAE3F6244534}">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just"/>
          <a:r>
            <a:rPr lang="fr-FR" sz="1200" dirty="0" smtClean="0">
              <a:solidFill>
                <a:schemeClr val="tx1"/>
              </a:solidFill>
              <a:latin typeface="+mj-lt"/>
            </a:rPr>
            <a:t>De grands ambitions qui s’arrêteront en </a:t>
          </a:r>
          <a:r>
            <a:rPr lang="fr-FR" sz="1200" b="1" dirty="0" smtClean="0">
              <a:solidFill>
                <a:schemeClr val="tx1"/>
              </a:solidFill>
              <a:latin typeface="+mj-lt"/>
            </a:rPr>
            <a:t>1378</a:t>
          </a:r>
          <a:r>
            <a:rPr lang="fr-FR" sz="1200" dirty="0" smtClean="0">
              <a:solidFill>
                <a:schemeClr val="tx1"/>
              </a:solidFill>
              <a:latin typeface="+mj-lt"/>
            </a:rPr>
            <a:t>, au début du grand schisme d’Occident. Cette crise est marquée pendant quarante ans par deux successions pontificales, l’une à Rome et l’autre à Avignon.  </a:t>
          </a:r>
          <a:endParaRPr lang="it-IT" sz="1200" dirty="0">
            <a:solidFill>
              <a:schemeClr val="tx1"/>
            </a:solidFill>
            <a:latin typeface="+mj-lt"/>
          </a:endParaRPr>
        </a:p>
      </dgm:t>
    </dgm:pt>
    <dgm:pt modelId="{F9F2C05E-486D-4031-876A-83FBD5BD84C6}" type="parTrans" cxnId="{111F5470-2E7F-4C83-AB03-47CFF943B354}">
      <dgm:prSet/>
      <dgm:spPr/>
      <dgm:t>
        <a:bodyPr/>
        <a:lstStyle/>
        <a:p>
          <a:endParaRPr lang="it-IT"/>
        </a:p>
      </dgm:t>
    </dgm:pt>
    <dgm:pt modelId="{4BA8B4D7-891C-462A-AB15-335C919AEFAC}" type="sibTrans" cxnId="{111F5470-2E7F-4C83-AB03-47CFF943B354}">
      <dgm:prSet/>
      <dgm:spPr/>
      <dgm:t>
        <a:bodyPr/>
        <a:lstStyle/>
        <a:p>
          <a:endParaRPr lang="it-IT"/>
        </a:p>
      </dgm:t>
    </dgm:pt>
    <dgm:pt modelId="{C2CB7F56-864A-4F89-87ED-B0D0B78202D6}" type="pres">
      <dgm:prSet presAssocID="{53B5BD94-32A1-43AA-B591-4CD170172682}" presName="diagram" presStyleCnt="0">
        <dgm:presLayoutVars>
          <dgm:dir/>
          <dgm:resizeHandles val="exact"/>
        </dgm:presLayoutVars>
      </dgm:prSet>
      <dgm:spPr/>
      <dgm:t>
        <a:bodyPr/>
        <a:lstStyle/>
        <a:p>
          <a:endParaRPr lang="it-IT"/>
        </a:p>
      </dgm:t>
    </dgm:pt>
    <dgm:pt modelId="{D2B5421B-A995-4C69-8C92-7FDBE635DCCC}" type="pres">
      <dgm:prSet presAssocID="{056F33BA-9A30-49D0-81A9-DAE3F6244534}" presName="node" presStyleLbl="node1" presStyleIdx="0" presStyleCnt="2" custScaleX="29200" custScaleY="26360" custLinFactNeighborX="51725" custLinFactNeighborY="21245">
        <dgm:presLayoutVars>
          <dgm:bulletEnabled val="1"/>
        </dgm:presLayoutVars>
      </dgm:prSet>
      <dgm:spPr/>
      <dgm:t>
        <a:bodyPr/>
        <a:lstStyle/>
        <a:p>
          <a:endParaRPr lang="it-IT"/>
        </a:p>
      </dgm:t>
    </dgm:pt>
    <dgm:pt modelId="{047F496A-00F7-4DB5-B1AC-1AFD9223DFFF}" type="pres">
      <dgm:prSet presAssocID="{4BA8B4D7-891C-462A-AB15-335C919AEFAC}" presName="sibTrans" presStyleCnt="0"/>
      <dgm:spPr/>
    </dgm:pt>
    <dgm:pt modelId="{57C3560F-15C8-4B0D-8320-0C82652A8D20}" type="pres">
      <dgm:prSet presAssocID="{DE4084D8-F047-4903-B9A2-68422B929508}" presName="node" presStyleLbl="node1" presStyleIdx="1" presStyleCnt="2" custScaleX="40057" custScaleY="32775" custLinFactNeighborX="3654" custLinFactNeighborY="-18559">
        <dgm:presLayoutVars>
          <dgm:bulletEnabled val="1"/>
        </dgm:presLayoutVars>
      </dgm:prSet>
      <dgm:spPr/>
      <dgm:t>
        <a:bodyPr/>
        <a:lstStyle/>
        <a:p>
          <a:endParaRPr lang="it-IT"/>
        </a:p>
      </dgm:t>
    </dgm:pt>
  </dgm:ptLst>
  <dgm:cxnLst>
    <dgm:cxn modelId="{E44725B8-16C7-4940-863F-42E6F0FD1CAD}" srcId="{53B5BD94-32A1-43AA-B591-4CD170172682}" destId="{DE4084D8-F047-4903-B9A2-68422B929508}" srcOrd="1" destOrd="0" parTransId="{344A423F-179C-4BD5-A320-2EDFE60175CA}" sibTransId="{8A8D708F-2E4F-4958-8397-606B50201BE1}"/>
    <dgm:cxn modelId="{111F5470-2E7F-4C83-AB03-47CFF943B354}" srcId="{53B5BD94-32A1-43AA-B591-4CD170172682}" destId="{056F33BA-9A30-49D0-81A9-DAE3F6244534}" srcOrd="0" destOrd="0" parTransId="{F9F2C05E-486D-4031-876A-83FBD5BD84C6}" sibTransId="{4BA8B4D7-891C-462A-AB15-335C919AEFAC}"/>
    <dgm:cxn modelId="{7E384C85-C8A9-4EDE-AE8D-5B41072DA2D3}" type="presOf" srcId="{056F33BA-9A30-49D0-81A9-DAE3F6244534}" destId="{D2B5421B-A995-4C69-8C92-7FDBE635DCCC}" srcOrd="0" destOrd="0" presId="urn:microsoft.com/office/officeart/2005/8/layout/default#2"/>
    <dgm:cxn modelId="{7BF4E10C-5937-4B3E-B522-CE6E5A95D6B1}" type="presOf" srcId="{53B5BD94-32A1-43AA-B591-4CD170172682}" destId="{C2CB7F56-864A-4F89-87ED-B0D0B78202D6}" srcOrd="0" destOrd="0" presId="urn:microsoft.com/office/officeart/2005/8/layout/default#2"/>
    <dgm:cxn modelId="{5589AEE1-051F-4245-900C-D0E1B9D00823}" type="presOf" srcId="{DE4084D8-F047-4903-B9A2-68422B929508}" destId="{57C3560F-15C8-4B0D-8320-0C82652A8D20}" srcOrd="0" destOrd="0" presId="urn:microsoft.com/office/officeart/2005/8/layout/default#2"/>
    <dgm:cxn modelId="{5BE3A949-18EE-4CAE-A243-4D9036EADD52}" type="presParOf" srcId="{C2CB7F56-864A-4F89-87ED-B0D0B78202D6}" destId="{D2B5421B-A995-4C69-8C92-7FDBE635DCCC}" srcOrd="0" destOrd="0" presId="urn:microsoft.com/office/officeart/2005/8/layout/default#2"/>
    <dgm:cxn modelId="{750A3346-7CB5-40FF-86DD-A002004A8AAB}" type="presParOf" srcId="{C2CB7F56-864A-4F89-87ED-B0D0B78202D6}" destId="{047F496A-00F7-4DB5-B1AC-1AFD9223DFFF}" srcOrd="1" destOrd="0" presId="urn:microsoft.com/office/officeart/2005/8/layout/default#2"/>
    <dgm:cxn modelId="{531D5B78-34D3-4B3C-8438-A3420BF760EB}" type="presParOf" srcId="{C2CB7F56-864A-4F89-87ED-B0D0B78202D6}" destId="{57C3560F-15C8-4B0D-8320-0C82652A8D20}" srcOrd="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B5BD94-32A1-43AA-B591-4CD17017268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it-IT"/>
        </a:p>
      </dgm:t>
    </dgm:pt>
    <dgm:pt modelId="{0F0D2E41-C7A2-4C3B-AF33-467148C886A2}">
      <dgm:prSet custT="1">
        <dgm:style>
          <a:lnRef idx="1">
            <a:schemeClr val="accent3"/>
          </a:lnRef>
          <a:fillRef idx="2">
            <a:schemeClr val="accent3"/>
          </a:fillRef>
          <a:effectRef idx="1">
            <a:schemeClr val="accent3"/>
          </a:effectRef>
          <a:fontRef idx="minor">
            <a:schemeClr val="dk1"/>
          </a:fontRef>
        </dgm:style>
      </dgm:prSet>
      <dgm:spPr/>
      <dgm:t>
        <a:bodyPr/>
        <a:lstStyle/>
        <a:p>
          <a:r>
            <a:rPr lang="fr-FR" sz="1200" dirty="0" smtClean="0">
              <a:latin typeface="+mj-lt"/>
            </a:rPr>
            <a:t>Une illustration de ce rayonnement spirituel : la chapelle Saint Jean, décorée par le peintre Matteo Giovannetti. « Donc cette chapelle est dédiée aux deux Saint Jean, Saint Jean le Baptiste et Saint Jean l’Évangéliste. Elle était fréquentée par les membres éminents de la cour, le pape lui-même évidemment, et les hauts dignitaires ».</a:t>
          </a:r>
          <a:endParaRPr lang="it-IT" sz="1200" dirty="0">
            <a:latin typeface="+mj-lt"/>
          </a:endParaRPr>
        </a:p>
      </dgm:t>
    </dgm:pt>
    <dgm:pt modelId="{068EAAAA-B4D5-4EDA-A11A-F737565FC16D}" type="parTrans" cxnId="{2AD0984D-999A-4449-A61B-0981A483B1AB}">
      <dgm:prSet/>
      <dgm:spPr/>
      <dgm:t>
        <a:bodyPr/>
        <a:lstStyle/>
        <a:p>
          <a:endParaRPr lang="it-IT"/>
        </a:p>
      </dgm:t>
    </dgm:pt>
    <dgm:pt modelId="{04F37717-4612-456E-ADCF-0F1B78886D6C}" type="sibTrans" cxnId="{2AD0984D-999A-4449-A61B-0981A483B1AB}">
      <dgm:prSet/>
      <dgm:spPr/>
      <dgm:t>
        <a:bodyPr/>
        <a:lstStyle/>
        <a:p>
          <a:endParaRPr lang="it-IT"/>
        </a:p>
      </dgm:t>
    </dgm:pt>
    <dgm:pt modelId="{08EAA7F9-FD99-444A-8E22-1B597DDE5C4E}">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just"/>
          <a:r>
            <a:rPr lang="fr-FR" sz="1200" dirty="0" smtClean="0">
              <a:solidFill>
                <a:schemeClr val="tx1"/>
              </a:solidFill>
              <a:latin typeface="+mj-lt"/>
            </a:rPr>
            <a:t>Deux scènes principales se font face : au dessus de la porte d’entrée, le Christ confie Marie à Saint Jean. « On voit le Christ sur la croix, le Christ qui lui dit ‘’la Vierge est ta mère’’, et donc Saint Jean l’évangéliste est effectivement le premier apôtre, le successeur du Christ, il va raconter la vie du Christ et l’écrire ». </a:t>
          </a:r>
          <a:endParaRPr lang="it-IT" sz="1200" dirty="0">
            <a:solidFill>
              <a:schemeClr val="tx1"/>
            </a:solidFill>
            <a:latin typeface="+mj-lt"/>
          </a:endParaRPr>
        </a:p>
      </dgm:t>
    </dgm:pt>
    <dgm:pt modelId="{F35D15BE-6862-4A4F-A496-397E5339D13A}" type="parTrans" cxnId="{84E884E7-F589-4261-AF59-547FA024D892}">
      <dgm:prSet/>
      <dgm:spPr/>
      <dgm:t>
        <a:bodyPr/>
        <a:lstStyle/>
        <a:p>
          <a:endParaRPr lang="it-IT"/>
        </a:p>
      </dgm:t>
    </dgm:pt>
    <dgm:pt modelId="{B5F817E9-723E-4592-BB6D-4D03FB13B5F4}" type="sibTrans" cxnId="{84E884E7-F589-4261-AF59-547FA024D892}">
      <dgm:prSet/>
      <dgm:spPr/>
      <dgm:t>
        <a:bodyPr/>
        <a:lstStyle/>
        <a:p>
          <a:endParaRPr lang="it-IT"/>
        </a:p>
      </dgm:t>
    </dgm:pt>
    <dgm:pt modelId="{529CB971-3A34-4D18-A1DC-5BD4FDFC9848}">
      <dgm:prSet phldrT="[Tes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200" dirty="0" smtClean="0">
              <a:solidFill>
                <a:schemeClr val="tx1"/>
              </a:solidFill>
              <a:latin typeface="+mj-lt"/>
            </a:rPr>
            <a:t>Face au </a:t>
          </a:r>
          <a:r>
            <a:rPr lang="fr-FR" sz="1200" b="1" dirty="0" smtClean="0">
              <a:solidFill>
                <a:schemeClr val="tx1"/>
              </a:solidFill>
              <a:latin typeface="+mj-lt"/>
            </a:rPr>
            <a:t>Rhône</a:t>
          </a:r>
          <a:r>
            <a:rPr lang="fr-FR" sz="1200" dirty="0" smtClean="0">
              <a:solidFill>
                <a:schemeClr val="tx1"/>
              </a:solidFill>
              <a:latin typeface="+mj-lt"/>
            </a:rPr>
            <a:t>, le palais des papes est le plus grand témoignage du passé historique et religieux d’Avignon. Cet édifice </a:t>
          </a:r>
          <a:r>
            <a:rPr lang="fr-FR" sz="1200" b="1" dirty="0" smtClean="0">
              <a:solidFill>
                <a:schemeClr val="tx1"/>
              </a:solidFill>
              <a:latin typeface="+mj-lt"/>
            </a:rPr>
            <a:t>gothique </a:t>
          </a:r>
          <a:r>
            <a:rPr lang="fr-FR" sz="1200" dirty="0" smtClean="0">
              <a:solidFill>
                <a:schemeClr val="tx1"/>
              </a:solidFill>
              <a:latin typeface="+mj-lt"/>
            </a:rPr>
            <a:t>de 15.000 mètres carrés, aux allures de forteresse, a été construit au </a:t>
          </a:r>
          <a:r>
            <a:rPr lang="fr-FR" sz="1200" b="1" dirty="0" smtClean="0">
              <a:solidFill>
                <a:schemeClr val="tx1"/>
              </a:solidFill>
              <a:latin typeface="+mj-lt"/>
            </a:rPr>
            <a:t>XIV</a:t>
          </a:r>
          <a:r>
            <a:rPr lang="fr-FR" sz="1200" b="1" baseline="30000" dirty="0" smtClean="0">
              <a:solidFill>
                <a:schemeClr val="tx1"/>
              </a:solidFill>
              <a:latin typeface="+mj-lt"/>
            </a:rPr>
            <a:t>e</a:t>
          </a:r>
          <a:r>
            <a:rPr lang="fr-FR" sz="1200" b="1" dirty="0" smtClean="0">
              <a:solidFill>
                <a:schemeClr val="tx1"/>
              </a:solidFill>
              <a:latin typeface="+mj-lt"/>
            </a:rPr>
            <a:t> siècle </a:t>
          </a:r>
          <a:r>
            <a:rPr lang="fr-FR" sz="1200" dirty="0" smtClean="0">
              <a:solidFill>
                <a:schemeClr val="tx1"/>
              </a:solidFill>
              <a:latin typeface="+mj-lt"/>
            </a:rPr>
            <a:t>en dix-sept ans seulement. </a:t>
          </a:r>
          <a:r>
            <a:rPr lang="fr-FR" sz="1200" b="1" dirty="0" smtClean="0">
              <a:solidFill>
                <a:schemeClr val="tx1"/>
              </a:solidFill>
              <a:latin typeface="+mj-lt"/>
            </a:rPr>
            <a:t>Benoît XII </a:t>
          </a:r>
          <a:r>
            <a:rPr lang="fr-FR" sz="1200" dirty="0" smtClean="0">
              <a:solidFill>
                <a:schemeClr val="tx1"/>
              </a:solidFill>
              <a:latin typeface="+mj-lt"/>
            </a:rPr>
            <a:t>fait édifier Le premier palais pontifical, dit Palais vieux, et </a:t>
          </a:r>
          <a:r>
            <a:rPr lang="fr-FR" sz="1200" b="1" dirty="0" smtClean="0">
              <a:solidFill>
                <a:schemeClr val="tx1"/>
              </a:solidFill>
              <a:latin typeface="+mj-lt"/>
            </a:rPr>
            <a:t>Clément VI </a:t>
          </a:r>
          <a:r>
            <a:rPr lang="fr-FR" sz="1200" dirty="0" smtClean="0">
              <a:solidFill>
                <a:schemeClr val="tx1"/>
              </a:solidFill>
              <a:latin typeface="+mj-lt"/>
            </a:rPr>
            <a:t>décide de l’agrandir avec le Palais neuf. </a:t>
          </a:r>
          <a:endParaRPr lang="it-IT" sz="1200" dirty="0">
            <a:solidFill>
              <a:schemeClr val="tx1"/>
            </a:solidFill>
            <a:latin typeface="+mj-lt"/>
          </a:endParaRPr>
        </a:p>
      </dgm:t>
    </dgm:pt>
    <dgm:pt modelId="{46CBE11F-162D-49DB-8B87-B4196AEE850B}" type="parTrans" cxnId="{4A97FD35-57E5-4E71-9907-75F78609EF8D}">
      <dgm:prSet/>
      <dgm:spPr/>
      <dgm:t>
        <a:bodyPr/>
        <a:lstStyle/>
        <a:p>
          <a:endParaRPr lang="it-IT"/>
        </a:p>
      </dgm:t>
    </dgm:pt>
    <dgm:pt modelId="{1C1D9B95-6900-4BD9-AEB2-91F17E2A0834}" type="sibTrans" cxnId="{4A97FD35-57E5-4E71-9907-75F78609EF8D}">
      <dgm:prSet/>
      <dgm:spPr/>
      <dgm:t>
        <a:bodyPr/>
        <a:lstStyle/>
        <a:p>
          <a:endParaRPr lang="it-IT"/>
        </a:p>
      </dgm:t>
    </dgm:pt>
    <dgm:pt modelId="{C645502F-203A-400E-BCE9-D1AC9A84FE5E}">
      <dgm:prSet>
        <dgm:style>
          <a:lnRef idx="1">
            <a:schemeClr val="accent3"/>
          </a:lnRef>
          <a:fillRef idx="2">
            <a:schemeClr val="accent3"/>
          </a:fillRef>
          <a:effectRef idx="1">
            <a:schemeClr val="accent3"/>
          </a:effectRef>
          <a:fontRef idx="minor">
            <a:schemeClr val="dk1"/>
          </a:fontRef>
        </dgm:style>
      </dgm:prSet>
      <dgm:spPr/>
      <dgm:t>
        <a:bodyPr/>
        <a:lstStyle/>
        <a:p>
          <a:r>
            <a:rPr lang="fr-FR" dirty="0" smtClean="0">
              <a:solidFill>
                <a:schemeClr val="tx1"/>
              </a:solidFill>
              <a:latin typeface="+mj-lt"/>
            </a:rPr>
            <a:t>« Le pape, pour assumer sa mission spirituelle, qui est de conforter, de confirmer, ses fraies a besoin dans un premier temps pour lui d’éléments temporels ; qu’il soit chez lui, qu’il ait sa maison, qu’il ait sa bibliothèque, qu’il ait de quoi recevoir. Je pense à tous les empereurs qui sont venus ici, les rois. Il y a un rayonnement, rayonnement social, rayonnement temporel, au service de la  </a:t>
          </a:r>
          <a:r>
            <a:rPr lang="fr-FR" b="1" dirty="0" smtClean="0">
              <a:solidFill>
                <a:schemeClr val="tx1"/>
              </a:solidFill>
              <a:latin typeface="+mj-lt"/>
            </a:rPr>
            <a:t>dimension spirituelle</a:t>
          </a:r>
          <a:r>
            <a:rPr lang="fr-FR" dirty="0" smtClean="0">
              <a:solidFill>
                <a:schemeClr val="tx1"/>
              </a:solidFill>
              <a:latin typeface="+mj-lt"/>
            </a:rPr>
            <a:t> »</a:t>
          </a:r>
          <a:endParaRPr lang="it-IT" dirty="0">
            <a:solidFill>
              <a:schemeClr val="tx1"/>
            </a:solidFill>
            <a:latin typeface="+mj-lt"/>
          </a:endParaRPr>
        </a:p>
      </dgm:t>
    </dgm:pt>
    <dgm:pt modelId="{3066D960-5D76-453C-9A78-7C09BF3B90D3}" type="parTrans" cxnId="{1CDDC344-61FD-4D01-9AB8-3BD4DC061443}">
      <dgm:prSet/>
      <dgm:spPr/>
      <dgm:t>
        <a:bodyPr/>
        <a:lstStyle/>
        <a:p>
          <a:endParaRPr lang="it-IT"/>
        </a:p>
      </dgm:t>
    </dgm:pt>
    <dgm:pt modelId="{96C78886-D04B-4A85-84D1-9CE9B468F950}" type="sibTrans" cxnId="{1CDDC344-61FD-4D01-9AB8-3BD4DC061443}">
      <dgm:prSet/>
      <dgm:spPr/>
      <dgm:t>
        <a:bodyPr/>
        <a:lstStyle/>
        <a:p>
          <a:endParaRPr lang="it-IT"/>
        </a:p>
      </dgm:t>
    </dgm:pt>
    <dgm:pt modelId="{C2CB7F56-864A-4F89-87ED-B0D0B78202D6}" type="pres">
      <dgm:prSet presAssocID="{53B5BD94-32A1-43AA-B591-4CD170172682}" presName="diagram" presStyleCnt="0">
        <dgm:presLayoutVars>
          <dgm:dir/>
          <dgm:resizeHandles val="exact"/>
        </dgm:presLayoutVars>
      </dgm:prSet>
      <dgm:spPr/>
      <dgm:t>
        <a:bodyPr/>
        <a:lstStyle/>
        <a:p>
          <a:endParaRPr lang="it-IT"/>
        </a:p>
      </dgm:t>
    </dgm:pt>
    <dgm:pt modelId="{EDD88BFA-F017-4E66-85AC-C60E313ED772}" type="pres">
      <dgm:prSet presAssocID="{0F0D2E41-C7A2-4C3B-AF33-467148C886A2}" presName="node" presStyleLbl="node1" presStyleIdx="0" presStyleCnt="4" custScaleX="64632" custScaleY="57751" custLinFactNeighborX="72782" custLinFactNeighborY="-19446">
        <dgm:presLayoutVars>
          <dgm:bulletEnabled val="1"/>
        </dgm:presLayoutVars>
      </dgm:prSet>
      <dgm:spPr/>
      <dgm:t>
        <a:bodyPr/>
        <a:lstStyle/>
        <a:p>
          <a:endParaRPr lang="it-IT"/>
        </a:p>
      </dgm:t>
    </dgm:pt>
    <dgm:pt modelId="{6A37B1B2-3B1D-456B-AD20-88218EFF8E7A}" type="pres">
      <dgm:prSet presAssocID="{04F37717-4612-456E-ADCF-0F1B78886D6C}" presName="sibTrans" presStyleCnt="0"/>
      <dgm:spPr/>
    </dgm:pt>
    <dgm:pt modelId="{473CB3A8-D9AB-4236-BC70-1395B0540593}" type="pres">
      <dgm:prSet presAssocID="{08EAA7F9-FD99-444A-8E22-1B597DDE5C4E}" presName="node" presStyleLbl="node1" presStyleIdx="1" presStyleCnt="4" custScaleX="57313" custScaleY="60231" custLinFactX="-2862" custLinFactNeighborX="-100000" custLinFactNeighborY="-20148">
        <dgm:presLayoutVars>
          <dgm:bulletEnabled val="1"/>
        </dgm:presLayoutVars>
      </dgm:prSet>
      <dgm:spPr/>
      <dgm:t>
        <a:bodyPr/>
        <a:lstStyle/>
        <a:p>
          <a:endParaRPr lang="it-IT"/>
        </a:p>
      </dgm:t>
    </dgm:pt>
    <dgm:pt modelId="{2AF5D87E-C541-4896-B672-5213D450DFC9}" type="pres">
      <dgm:prSet presAssocID="{B5F817E9-723E-4592-BB6D-4D03FB13B5F4}" presName="sibTrans" presStyleCnt="0"/>
      <dgm:spPr/>
    </dgm:pt>
    <dgm:pt modelId="{85E12AE2-D9B3-4410-9126-A3061BF451AD}" type="pres">
      <dgm:prSet presAssocID="{529CB971-3A34-4D18-A1DC-5BD4FDFC9848}" presName="node" presStyleLbl="node1" presStyleIdx="2" presStyleCnt="4" custScaleX="58517" custScaleY="65719" custLinFactNeighborX="67432" custLinFactNeighborY="-9795">
        <dgm:presLayoutVars>
          <dgm:bulletEnabled val="1"/>
        </dgm:presLayoutVars>
      </dgm:prSet>
      <dgm:spPr/>
      <dgm:t>
        <a:bodyPr/>
        <a:lstStyle/>
        <a:p>
          <a:endParaRPr lang="it-IT"/>
        </a:p>
      </dgm:t>
    </dgm:pt>
    <dgm:pt modelId="{FCCD9975-4919-48FD-8A5F-5F6B7705B5A5}" type="pres">
      <dgm:prSet presAssocID="{1C1D9B95-6900-4BD9-AEB2-91F17E2A0834}" presName="sibTrans" presStyleCnt="0"/>
      <dgm:spPr/>
    </dgm:pt>
    <dgm:pt modelId="{7DB1CA6E-59B6-4A8F-BAC5-DD776AD7AE09}" type="pres">
      <dgm:prSet presAssocID="{C645502F-203A-400E-BCE9-D1AC9A84FE5E}" presName="node" presStyleLbl="node1" presStyleIdx="3" presStyleCnt="4" custScaleX="52414" custScaleY="65719" custLinFactNeighborX="-86074" custLinFactNeighborY="-7473">
        <dgm:presLayoutVars>
          <dgm:bulletEnabled val="1"/>
        </dgm:presLayoutVars>
      </dgm:prSet>
      <dgm:spPr/>
      <dgm:t>
        <a:bodyPr/>
        <a:lstStyle/>
        <a:p>
          <a:endParaRPr lang="it-IT"/>
        </a:p>
      </dgm:t>
    </dgm:pt>
  </dgm:ptLst>
  <dgm:cxnLst>
    <dgm:cxn modelId="{26857404-3FE3-496B-A778-DBD8B7426BAF}" type="presOf" srcId="{529CB971-3A34-4D18-A1DC-5BD4FDFC9848}" destId="{85E12AE2-D9B3-4410-9126-A3061BF451AD}" srcOrd="0" destOrd="0" presId="urn:microsoft.com/office/officeart/2005/8/layout/default#1"/>
    <dgm:cxn modelId="{84E884E7-F589-4261-AF59-547FA024D892}" srcId="{53B5BD94-32A1-43AA-B591-4CD170172682}" destId="{08EAA7F9-FD99-444A-8E22-1B597DDE5C4E}" srcOrd="1" destOrd="0" parTransId="{F35D15BE-6862-4A4F-A496-397E5339D13A}" sibTransId="{B5F817E9-723E-4592-BB6D-4D03FB13B5F4}"/>
    <dgm:cxn modelId="{2AD0984D-999A-4449-A61B-0981A483B1AB}" srcId="{53B5BD94-32A1-43AA-B591-4CD170172682}" destId="{0F0D2E41-C7A2-4C3B-AF33-467148C886A2}" srcOrd="0" destOrd="0" parTransId="{068EAAAA-B4D5-4EDA-A11A-F737565FC16D}" sibTransId="{04F37717-4612-456E-ADCF-0F1B78886D6C}"/>
    <dgm:cxn modelId="{3E209F3B-AF72-419A-9AAE-882C129178D3}" type="presOf" srcId="{53B5BD94-32A1-43AA-B591-4CD170172682}" destId="{C2CB7F56-864A-4F89-87ED-B0D0B78202D6}" srcOrd="0" destOrd="0" presId="urn:microsoft.com/office/officeart/2005/8/layout/default#1"/>
    <dgm:cxn modelId="{CB012C93-6C02-4211-AE81-23AB6C6DFDC0}" type="presOf" srcId="{08EAA7F9-FD99-444A-8E22-1B597DDE5C4E}" destId="{473CB3A8-D9AB-4236-BC70-1395B0540593}" srcOrd="0" destOrd="0" presId="urn:microsoft.com/office/officeart/2005/8/layout/default#1"/>
    <dgm:cxn modelId="{09053E24-F319-44A2-B492-24027187AEB8}" type="presOf" srcId="{0F0D2E41-C7A2-4C3B-AF33-467148C886A2}" destId="{EDD88BFA-F017-4E66-85AC-C60E313ED772}" srcOrd="0" destOrd="0" presId="urn:microsoft.com/office/officeart/2005/8/layout/default#1"/>
    <dgm:cxn modelId="{4A97FD35-57E5-4E71-9907-75F78609EF8D}" srcId="{53B5BD94-32A1-43AA-B591-4CD170172682}" destId="{529CB971-3A34-4D18-A1DC-5BD4FDFC9848}" srcOrd="2" destOrd="0" parTransId="{46CBE11F-162D-49DB-8B87-B4196AEE850B}" sibTransId="{1C1D9B95-6900-4BD9-AEB2-91F17E2A0834}"/>
    <dgm:cxn modelId="{1CDDC344-61FD-4D01-9AB8-3BD4DC061443}" srcId="{53B5BD94-32A1-43AA-B591-4CD170172682}" destId="{C645502F-203A-400E-BCE9-D1AC9A84FE5E}" srcOrd="3" destOrd="0" parTransId="{3066D960-5D76-453C-9A78-7C09BF3B90D3}" sibTransId="{96C78886-D04B-4A85-84D1-9CE9B468F950}"/>
    <dgm:cxn modelId="{82EBAD8F-5119-4173-ABCE-771122ADB143}" type="presOf" srcId="{C645502F-203A-400E-BCE9-D1AC9A84FE5E}" destId="{7DB1CA6E-59B6-4A8F-BAC5-DD776AD7AE09}" srcOrd="0" destOrd="0" presId="urn:microsoft.com/office/officeart/2005/8/layout/default#1"/>
    <dgm:cxn modelId="{70F5DE24-CD21-4453-97F6-97796DDE43DB}" type="presParOf" srcId="{C2CB7F56-864A-4F89-87ED-B0D0B78202D6}" destId="{EDD88BFA-F017-4E66-85AC-C60E313ED772}" srcOrd="0" destOrd="0" presId="urn:microsoft.com/office/officeart/2005/8/layout/default#1"/>
    <dgm:cxn modelId="{BBD697FB-1E75-473B-BB71-1CCCDB4661F7}" type="presParOf" srcId="{C2CB7F56-864A-4F89-87ED-B0D0B78202D6}" destId="{6A37B1B2-3B1D-456B-AD20-88218EFF8E7A}" srcOrd="1" destOrd="0" presId="urn:microsoft.com/office/officeart/2005/8/layout/default#1"/>
    <dgm:cxn modelId="{1ACCCBB7-DB77-47BB-B075-533768CE52B4}" type="presParOf" srcId="{C2CB7F56-864A-4F89-87ED-B0D0B78202D6}" destId="{473CB3A8-D9AB-4236-BC70-1395B0540593}" srcOrd="2" destOrd="0" presId="urn:microsoft.com/office/officeart/2005/8/layout/default#1"/>
    <dgm:cxn modelId="{8DD319E5-3527-43BE-A03B-2507772F4A5B}" type="presParOf" srcId="{C2CB7F56-864A-4F89-87ED-B0D0B78202D6}" destId="{2AF5D87E-C541-4896-B672-5213D450DFC9}" srcOrd="3" destOrd="0" presId="urn:microsoft.com/office/officeart/2005/8/layout/default#1"/>
    <dgm:cxn modelId="{8314FE56-9B63-491C-A7E7-FAE2BEFC7BFF}" type="presParOf" srcId="{C2CB7F56-864A-4F89-87ED-B0D0B78202D6}" destId="{85E12AE2-D9B3-4410-9126-A3061BF451AD}" srcOrd="4" destOrd="0" presId="urn:microsoft.com/office/officeart/2005/8/layout/default#1"/>
    <dgm:cxn modelId="{ABFD0150-46DF-43C0-86CB-25E17FE72FCA}" type="presParOf" srcId="{C2CB7F56-864A-4F89-87ED-B0D0B78202D6}" destId="{FCCD9975-4919-48FD-8A5F-5F6B7705B5A5}" srcOrd="5" destOrd="0" presId="urn:microsoft.com/office/officeart/2005/8/layout/default#1"/>
    <dgm:cxn modelId="{618591B7-8DC9-4E79-BF9A-4024902442CE}" type="presParOf" srcId="{C2CB7F56-864A-4F89-87ED-B0D0B78202D6}" destId="{7DB1CA6E-59B6-4A8F-BAC5-DD776AD7AE09}"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EBA5A-C503-4704-BB60-CA7998750ACA}">
      <dsp:nvSpPr>
        <dsp:cNvPr id="0" name=""/>
        <dsp:cNvSpPr/>
      </dsp:nvSpPr>
      <dsp:spPr>
        <a:xfrm>
          <a:off x="1356432" y="347035"/>
          <a:ext cx="1116182" cy="1116182"/>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latin typeface="+mj-lt"/>
            </a:rPr>
            <a:t>Pouvoir temporel</a:t>
          </a:r>
          <a:endParaRPr lang="it-IT" sz="1400" kern="1200" dirty="0">
            <a:solidFill>
              <a:schemeClr val="tx1"/>
            </a:solidFill>
            <a:latin typeface="+mj-lt"/>
          </a:endParaRPr>
        </a:p>
      </dsp:txBody>
      <dsp:txXfrm>
        <a:off x="1519893" y="510496"/>
        <a:ext cx="789260" cy="789260"/>
      </dsp:txXfrm>
    </dsp:sp>
    <dsp:sp modelId="{5092B806-71BA-4BE4-8D5B-D07A8A07FEDA}">
      <dsp:nvSpPr>
        <dsp:cNvPr id="0" name=""/>
        <dsp:cNvSpPr/>
      </dsp:nvSpPr>
      <dsp:spPr>
        <a:xfrm rot="2160000">
          <a:off x="2437342" y="1204414"/>
          <a:ext cx="296732" cy="376711"/>
        </a:xfrm>
        <a:prstGeom prst="rightArrow">
          <a:avLst>
            <a:gd name="adj1" fmla="val 60000"/>
            <a:gd name="adj2" fmla="val 50000"/>
          </a:avLst>
        </a:prstGeom>
        <a:solidFill>
          <a:schemeClr val="accent3"/>
        </a:solidFill>
        <a:ln w="38100" cap="flat" cmpd="sng" algn="ctr">
          <a:solidFill>
            <a:schemeClr val="lt1"/>
          </a:solidFill>
          <a:prstDash val="solid"/>
        </a:ln>
        <a:effectLst>
          <a:outerShdw blurRad="57150" dist="38100" dir="5400000" algn="ctr" rotWithShape="0">
            <a:schemeClr val="accent3">
              <a:shade val="9000"/>
              <a:satMod val="105000"/>
              <a:alpha val="48000"/>
            </a:scheme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445843" y="1253594"/>
        <a:ext cx="207712" cy="226027"/>
      </dsp:txXfrm>
    </dsp:sp>
    <dsp:sp modelId="{3D824353-2E0A-4B85-BA79-9C6DF7601907}">
      <dsp:nvSpPr>
        <dsp:cNvPr id="0" name=""/>
        <dsp:cNvSpPr/>
      </dsp:nvSpPr>
      <dsp:spPr>
        <a:xfrm>
          <a:off x="2712389" y="1332195"/>
          <a:ext cx="1116182" cy="1116182"/>
        </a:xfrm>
        <a:prstGeom prst="ellips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latin typeface="+mj-lt"/>
            </a:rPr>
            <a:t>Cardinaux </a:t>
          </a:r>
          <a:endParaRPr lang="it-IT" sz="1500" kern="1200" dirty="0">
            <a:latin typeface="+mj-lt"/>
          </a:endParaRPr>
        </a:p>
      </dsp:txBody>
      <dsp:txXfrm>
        <a:off x="2875850" y="1495656"/>
        <a:ext cx="789260" cy="789260"/>
      </dsp:txXfrm>
    </dsp:sp>
    <dsp:sp modelId="{FC0D7313-6BED-4D05-BD4B-39B25F2C0ABA}">
      <dsp:nvSpPr>
        <dsp:cNvPr id="0" name=""/>
        <dsp:cNvSpPr/>
      </dsp:nvSpPr>
      <dsp:spPr>
        <a:xfrm rot="6480000">
          <a:off x="2865745" y="2490955"/>
          <a:ext cx="296732" cy="376711"/>
        </a:xfrm>
        <a:prstGeom prst="rightArrow">
          <a:avLst>
            <a:gd name="adj1" fmla="val 60000"/>
            <a:gd name="adj2" fmla="val 50000"/>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2924009" y="2523965"/>
        <a:ext cx="207712" cy="226027"/>
      </dsp:txXfrm>
    </dsp:sp>
    <dsp:sp modelId="{47E38F8F-E30C-4993-B928-AE53DBFFDF25}">
      <dsp:nvSpPr>
        <dsp:cNvPr id="0" name=""/>
        <dsp:cNvSpPr/>
      </dsp:nvSpPr>
      <dsp:spPr>
        <a:xfrm>
          <a:off x="2194460" y="2926218"/>
          <a:ext cx="1116182" cy="1116182"/>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latin typeface="+mj-lt"/>
            </a:rPr>
            <a:t>Conclave </a:t>
          </a:r>
          <a:endParaRPr lang="it-IT" sz="1600" b="1" kern="1200" dirty="0">
            <a:latin typeface="+mj-lt"/>
          </a:endParaRPr>
        </a:p>
      </dsp:txBody>
      <dsp:txXfrm>
        <a:off x="2357921" y="3089679"/>
        <a:ext cx="789260" cy="789260"/>
      </dsp:txXfrm>
    </dsp:sp>
    <dsp:sp modelId="{278D9696-FA4F-46A0-8F0D-599AE7CAC6A0}">
      <dsp:nvSpPr>
        <dsp:cNvPr id="0" name=""/>
        <dsp:cNvSpPr/>
      </dsp:nvSpPr>
      <dsp:spPr>
        <a:xfrm rot="10800000">
          <a:off x="1774555" y="3295954"/>
          <a:ext cx="296732" cy="376711"/>
        </a:xfrm>
        <a:prstGeom prst="rightArrow">
          <a:avLst>
            <a:gd name="adj1" fmla="val 600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863575" y="3371296"/>
        <a:ext cx="207712" cy="226027"/>
      </dsp:txXfrm>
    </dsp:sp>
    <dsp:sp modelId="{C48D3C48-1C73-47D9-AC1A-18642C729E7D}">
      <dsp:nvSpPr>
        <dsp:cNvPr id="0" name=""/>
        <dsp:cNvSpPr/>
      </dsp:nvSpPr>
      <dsp:spPr>
        <a:xfrm>
          <a:off x="518405" y="2926218"/>
          <a:ext cx="1116182" cy="1116182"/>
        </a:xfrm>
        <a:prstGeom prst="ellipse">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hemeClr val="accent3">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latin typeface="+mj-lt"/>
            </a:rPr>
            <a:t>Bénir</a:t>
          </a:r>
          <a:endParaRPr lang="it-IT" sz="1600" b="1" kern="1200" dirty="0">
            <a:solidFill>
              <a:schemeClr val="tx1"/>
            </a:solidFill>
            <a:latin typeface="+mj-lt"/>
          </a:endParaRPr>
        </a:p>
      </dsp:txBody>
      <dsp:txXfrm>
        <a:off x="681866" y="3089679"/>
        <a:ext cx="789260" cy="789260"/>
      </dsp:txXfrm>
    </dsp:sp>
    <dsp:sp modelId="{4BFCD5F5-923F-4094-B4A4-35F90F0E3060}">
      <dsp:nvSpPr>
        <dsp:cNvPr id="0" name=""/>
        <dsp:cNvSpPr/>
      </dsp:nvSpPr>
      <dsp:spPr>
        <a:xfrm rot="15120000">
          <a:off x="671760" y="2506929"/>
          <a:ext cx="296732" cy="376711"/>
        </a:xfrm>
        <a:prstGeom prst="rightArrow">
          <a:avLst>
            <a:gd name="adj1" fmla="val 60000"/>
            <a:gd name="adj2" fmla="val 50000"/>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hemeClr val="accent3">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730024" y="2624603"/>
        <a:ext cx="207712" cy="226027"/>
      </dsp:txXfrm>
    </dsp:sp>
    <dsp:sp modelId="{66496CF4-10C3-48D9-8792-9C358F27AA08}">
      <dsp:nvSpPr>
        <dsp:cNvPr id="0" name=""/>
        <dsp:cNvSpPr/>
      </dsp:nvSpPr>
      <dsp:spPr>
        <a:xfrm>
          <a:off x="475" y="1332195"/>
          <a:ext cx="1116182" cy="1116182"/>
        </a:xfrm>
        <a:prstGeom prst="ellipse">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latin typeface="+mj-lt"/>
            </a:rPr>
            <a:t>Fumée blanche </a:t>
          </a:r>
          <a:endParaRPr lang="it-IT" sz="1400" b="1" kern="1200" dirty="0">
            <a:solidFill>
              <a:schemeClr val="tx1"/>
            </a:solidFill>
            <a:latin typeface="+mj-lt"/>
          </a:endParaRPr>
        </a:p>
      </dsp:txBody>
      <dsp:txXfrm>
        <a:off x="163936" y="1495656"/>
        <a:ext cx="789260" cy="789260"/>
      </dsp:txXfrm>
    </dsp:sp>
    <dsp:sp modelId="{05759578-BF7F-4EEE-B048-568A6163C1D7}">
      <dsp:nvSpPr>
        <dsp:cNvPr id="0" name=""/>
        <dsp:cNvSpPr/>
      </dsp:nvSpPr>
      <dsp:spPr>
        <a:xfrm rot="19440000">
          <a:off x="1081385" y="1214287"/>
          <a:ext cx="296732" cy="376711"/>
        </a:xfrm>
        <a:prstGeom prst="rightArrow">
          <a:avLst>
            <a:gd name="adj1" fmla="val 60000"/>
            <a:gd name="adj2" fmla="val 50000"/>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1089886" y="1315791"/>
        <a:ext cx="207712" cy="226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0D457-1178-4633-8DDD-D6FF08BFBC2E}">
      <dsp:nvSpPr>
        <dsp:cNvPr id="0" name=""/>
        <dsp:cNvSpPr/>
      </dsp:nvSpPr>
      <dsp:spPr>
        <a:xfrm>
          <a:off x="1673791" y="773"/>
          <a:ext cx="1295886" cy="1226619"/>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latin typeface="+mj-lt"/>
            </a:rPr>
            <a:t>Indulgence</a:t>
          </a:r>
          <a:endParaRPr lang="it-IT" sz="1400" b="1" kern="1200" dirty="0">
            <a:solidFill>
              <a:schemeClr val="tx1"/>
            </a:solidFill>
            <a:latin typeface="+mj-lt"/>
          </a:endParaRPr>
        </a:p>
      </dsp:txBody>
      <dsp:txXfrm>
        <a:off x="1863569" y="180407"/>
        <a:ext cx="916330" cy="867351"/>
      </dsp:txXfrm>
    </dsp:sp>
    <dsp:sp modelId="{1EA74D7F-BD65-4748-9F3E-8427575A7EB9}">
      <dsp:nvSpPr>
        <dsp:cNvPr id="0" name=""/>
        <dsp:cNvSpPr/>
      </dsp:nvSpPr>
      <dsp:spPr>
        <a:xfrm rot="2160000">
          <a:off x="2911408" y="949917"/>
          <a:ext cx="314927" cy="413984"/>
        </a:xfrm>
        <a:prstGeom prst="rightArrow">
          <a:avLst>
            <a:gd name="adj1" fmla="val 60000"/>
            <a:gd name="adj2" fmla="val 5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a:off x="2920430" y="1004948"/>
        <a:ext cx="220449" cy="248390"/>
      </dsp:txXfrm>
    </dsp:sp>
    <dsp:sp modelId="{D2AEE77C-CD57-4B60-AE38-C8B25CD410A2}">
      <dsp:nvSpPr>
        <dsp:cNvPr id="0" name=""/>
        <dsp:cNvSpPr/>
      </dsp:nvSpPr>
      <dsp:spPr>
        <a:xfrm>
          <a:off x="3199311" y="1083965"/>
          <a:ext cx="1226619" cy="1226619"/>
        </a:xfrm>
        <a:prstGeom prst="ellipse">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hemeClr val="accent3">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latin typeface="+mj-lt"/>
            </a:rPr>
            <a:t>Gothique</a:t>
          </a:r>
          <a:endParaRPr lang="it-IT" sz="1400" b="1" kern="1200" dirty="0">
            <a:solidFill>
              <a:schemeClr val="tx1"/>
            </a:solidFill>
            <a:latin typeface="+mj-lt"/>
          </a:endParaRPr>
        </a:p>
      </dsp:txBody>
      <dsp:txXfrm>
        <a:off x="3378945" y="1263599"/>
        <a:ext cx="867351" cy="867351"/>
      </dsp:txXfrm>
    </dsp:sp>
    <dsp:sp modelId="{DFE7280F-1D61-48F0-809B-F8BB6087E52E}">
      <dsp:nvSpPr>
        <dsp:cNvPr id="0" name=""/>
        <dsp:cNvSpPr/>
      </dsp:nvSpPr>
      <dsp:spPr>
        <a:xfrm rot="6480000">
          <a:off x="3367446" y="2357813"/>
          <a:ext cx="326594" cy="413984"/>
        </a:xfrm>
        <a:prstGeom prst="rightArrow">
          <a:avLst>
            <a:gd name="adj1" fmla="val 60000"/>
            <a:gd name="adj2" fmla="val 50000"/>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10800000">
        <a:off x="3431573" y="2394019"/>
        <a:ext cx="228616" cy="248390"/>
      </dsp:txXfrm>
    </dsp:sp>
    <dsp:sp modelId="{75C99DA6-CA65-4142-9EFE-9AC58D4B2849}">
      <dsp:nvSpPr>
        <dsp:cNvPr id="0" name=""/>
        <dsp:cNvSpPr/>
      </dsp:nvSpPr>
      <dsp:spPr>
        <a:xfrm>
          <a:off x="2629843" y="2836607"/>
          <a:ext cx="1226619" cy="1226619"/>
        </a:xfrm>
        <a:prstGeom prst="ellipse">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hemeClr val="accent3">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baseline="0" dirty="0" smtClean="0">
              <a:solidFill>
                <a:schemeClr val="tx1"/>
              </a:solidFill>
              <a:latin typeface="+mj-lt"/>
            </a:rPr>
            <a:t>Témoignage</a:t>
          </a:r>
          <a:endParaRPr lang="it-IT" sz="1300" b="1" kern="1200" baseline="0" dirty="0">
            <a:solidFill>
              <a:schemeClr val="tx1"/>
            </a:solidFill>
            <a:latin typeface="+mj-lt"/>
          </a:endParaRPr>
        </a:p>
      </dsp:txBody>
      <dsp:txXfrm>
        <a:off x="2809477" y="3016241"/>
        <a:ext cx="867351" cy="867351"/>
      </dsp:txXfrm>
    </dsp:sp>
    <dsp:sp modelId="{48AD0226-D269-4BD3-B489-1CCAB29D339B}">
      <dsp:nvSpPr>
        <dsp:cNvPr id="0" name=""/>
        <dsp:cNvSpPr/>
      </dsp:nvSpPr>
      <dsp:spPr>
        <a:xfrm rot="10800000">
          <a:off x="2167680" y="3242924"/>
          <a:ext cx="326594" cy="413984"/>
        </a:xfrm>
        <a:prstGeom prst="rightArrow">
          <a:avLst>
            <a:gd name="adj1" fmla="val 60000"/>
            <a:gd name="adj2" fmla="val 50000"/>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hemeClr val="accent3">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10800000">
        <a:off x="2265658" y="3325721"/>
        <a:ext cx="228616" cy="248390"/>
      </dsp:txXfrm>
    </dsp:sp>
    <dsp:sp modelId="{845AC80D-87C4-485C-93AD-24EC51AEDA71}">
      <dsp:nvSpPr>
        <dsp:cNvPr id="0" name=""/>
        <dsp:cNvSpPr/>
      </dsp:nvSpPr>
      <dsp:spPr>
        <a:xfrm>
          <a:off x="787006" y="2836607"/>
          <a:ext cx="1226619" cy="1226619"/>
        </a:xfrm>
        <a:prstGeom prst="ellipse">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smtClean="0">
              <a:latin typeface="+mj-lt"/>
            </a:rPr>
            <a:t>Palais des papes </a:t>
          </a:r>
        </a:p>
        <a:p>
          <a:pPr lvl="0" defTabSz="933450">
            <a:lnSpc>
              <a:spcPct val="90000"/>
            </a:lnSpc>
            <a:spcBef>
              <a:spcPct val="0"/>
            </a:spcBef>
            <a:spcAft>
              <a:spcPct val="35000"/>
            </a:spcAft>
          </a:pPr>
          <a:endParaRPr lang="it-IT" kern="1200" dirty="0"/>
        </a:p>
      </dsp:txBody>
      <dsp:txXfrm>
        <a:off x="966640" y="3016241"/>
        <a:ext cx="867351" cy="867351"/>
      </dsp:txXfrm>
    </dsp:sp>
    <dsp:sp modelId="{AD3FE0BE-1FE4-452B-8A16-D0C199535155}">
      <dsp:nvSpPr>
        <dsp:cNvPr id="0" name=""/>
        <dsp:cNvSpPr/>
      </dsp:nvSpPr>
      <dsp:spPr>
        <a:xfrm rot="15120000">
          <a:off x="955141" y="2375394"/>
          <a:ext cx="326594" cy="413984"/>
        </a:xfrm>
        <a:prstGeom prst="rightArrow">
          <a:avLst>
            <a:gd name="adj1" fmla="val 60000"/>
            <a:gd name="adj2" fmla="val 50000"/>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10800000">
        <a:off x="1019268" y="2504782"/>
        <a:ext cx="228616" cy="248390"/>
      </dsp:txXfrm>
    </dsp:sp>
    <dsp:sp modelId="{C739ADFB-8334-4F1D-BECD-CC2E8106A673}">
      <dsp:nvSpPr>
        <dsp:cNvPr id="0" name=""/>
        <dsp:cNvSpPr/>
      </dsp:nvSpPr>
      <dsp:spPr>
        <a:xfrm>
          <a:off x="217539" y="1083965"/>
          <a:ext cx="1226619" cy="1226619"/>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latin typeface="+mj-lt"/>
            </a:rPr>
            <a:t>Rhône</a:t>
          </a:r>
          <a:endParaRPr lang="it-IT" sz="1400" b="1" kern="1200" dirty="0">
            <a:solidFill>
              <a:schemeClr val="tx1"/>
            </a:solidFill>
            <a:latin typeface="+mj-lt"/>
          </a:endParaRPr>
        </a:p>
      </dsp:txBody>
      <dsp:txXfrm>
        <a:off x="397173" y="1263599"/>
        <a:ext cx="867351" cy="867351"/>
      </dsp:txXfrm>
    </dsp:sp>
    <dsp:sp modelId="{B192A054-034F-452A-BE5A-7CDEA547CA9C}">
      <dsp:nvSpPr>
        <dsp:cNvPr id="0" name=""/>
        <dsp:cNvSpPr/>
      </dsp:nvSpPr>
      <dsp:spPr>
        <a:xfrm rot="19440000">
          <a:off x="1402712" y="960395"/>
          <a:ext cx="314927" cy="413984"/>
        </a:xfrm>
        <a:prstGeom prst="rightArrow">
          <a:avLst>
            <a:gd name="adj1" fmla="val 600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a:off x="1411734" y="1070958"/>
        <a:ext cx="220449" cy="248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9594F-56EB-4583-8412-CE7134851194}">
      <dsp:nvSpPr>
        <dsp:cNvPr id="0" name=""/>
        <dsp:cNvSpPr/>
      </dsp:nvSpPr>
      <dsp:spPr>
        <a:xfrm>
          <a:off x="627849" y="516"/>
          <a:ext cx="3626428" cy="212683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fr-FR" sz="900" kern="1200" dirty="0" smtClean="0">
              <a:solidFill>
                <a:schemeClr val="accent2">
                  <a:lumMod val="50000"/>
                </a:schemeClr>
              </a:solidFill>
              <a:latin typeface="+mj-lt"/>
            </a:rPr>
            <a:t>« </a:t>
          </a:r>
          <a:r>
            <a:rPr lang="fr-FR" sz="1000" kern="1200" dirty="0" smtClean="0">
              <a:solidFill>
                <a:schemeClr val="tx1"/>
              </a:solidFill>
              <a:latin typeface="+mj-lt"/>
            </a:rPr>
            <a:t>On se trouve maintenant dans le grand tinel, la grande salle à manger, la grande salle des banquets du palais. Le </a:t>
          </a:r>
          <a:r>
            <a:rPr lang="fr-FR" sz="1000" b="1" kern="1200" dirty="0" smtClean="0">
              <a:solidFill>
                <a:schemeClr val="tx1"/>
              </a:solidFill>
              <a:latin typeface="+mj-lt"/>
            </a:rPr>
            <a:t>conclave</a:t>
          </a:r>
          <a:r>
            <a:rPr lang="fr-FR" sz="1000" kern="1200" dirty="0" smtClean="0">
              <a:solidFill>
                <a:schemeClr val="tx1"/>
              </a:solidFill>
              <a:latin typeface="+mj-lt"/>
            </a:rPr>
            <a:t> se déroulait aussi dans cette salle. – Vous savez tous ce que c’est le conclave ? Le conclave c’est le moment où les </a:t>
          </a:r>
          <a:r>
            <a:rPr lang="fr-FR" sz="1000" b="1" kern="1200" dirty="0" smtClean="0">
              <a:solidFill>
                <a:schemeClr val="tx1"/>
              </a:solidFill>
              <a:latin typeface="+mj-lt"/>
            </a:rPr>
            <a:t>cardinaux </a:t>
          </a:r>
          <a:r>
            <a:rPr lang="fr-FR" sz="1000" kern="1200" dirty="0" smtClean="0">
              <a:solidFill>
                <a:schemeClr val="tx1"/>
              </a:solidFill>
              <a:latin typeface="+mj-lt"/>
            </a:rPr>
            <a:t>se réunissent pour élire un nouveau pape. – Quand un nouveau pape était élu, on n’utilisait pas comme aujourd'hui</a:t>
          </a:r>
          <a:r>
            <a:rPr lang="fr-FR" sz="1000" b="0" kern="1200" dirty="0" smtClean="0">
              <a:solidFill>
                <a:schemeClr val="tx1"/>
              </a:solidFill>
              <a:latin typeface="+mj-lt"/>
            </a:rPr>
            <a:t> la </a:t>
          </a:r>
          <a:r>
            <a:rPr lang="fr-FR" sz="1000" b="1" kern="1200" dirty="0" smtClean="0">
              <a:solidFill>
                <a:schemeClr val="tx1"/>
              </a:solidFill>
              <a:latin typeface="+mj-lt"/>
            </a:rPr>
            <a:t>fumée blanche</a:t>
          </a:r>
          <a:r>
            <a:rPr lang="fr-FR" sz="1000" kern="1200" dirty="0" smtClean="0">
              <a:solidFill>
                <a:schemeClr val="tx1"/>
              </a:solidFill>
              <a:latin typeface="+mj-lt"/>
            </a:rPr>
            <a:t>, mais ici à Avignon quand un nouveau pape était élu, on faisait sonner toutes les cloches des église d’Avignon pendant vingt-quatre heures. </a:t>
          </a:r>
          <a:endParaRPr lang="it-IT" sz="1000" kern="1200" dirty="0" smtClean="0">
            <a:solidFill>
              <a:schemeClr val="tx1"/>
            </a:solidFill>
            <a:latin typeface="+mj-lt"/>
          </a:endParaRPr>
        </a:p>
      </dsp:txBody>
      <dsp:txXfrm>
        <a:off x="627849" y="516"/>
        <a:ext cx="3626428" cy="2126836"/>
      </dsp:txXfrm>
    </dsp:sp>
    <dsp:sp modelId="{53C5D1ED-0C8F-41D2-A937-AB56583C3FE0}">
      <dsp:nvSpPr>
        <dsp:cNvPr id="0" name=""/>
        <dsp:cNvSpPr/>
      </dsp:nvSpPr>
      <dsp:spPr>
        <a:xfrm>
          <a:off x="4679800" y="7690"/>
          <a:ext cx="3477325" cy="2112488"/>
        </a:xfrm>
        <a:prstGeom prst="rect">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fr-FR" sz="900" kern="1200" dirty="0" smtClean="0">
              <a:solidFill>
                <a:schemeClr val="accent2">
                  <a:lumMod val="50000"/>
                </a:schemeClr>
              </a:solidFill>
              <a:latin typeface="+mj-lt"/>
            </a:rPr>
            <a:t>«</a:t>
          </a:r>
          <a:r>
            <a:rPr lang="fr-FR" sz="1000" kern="1200" dirty="0" smtClean="0">
              <a:solidFill>
                <a:schemeClr val="tx1"/>
              </a:solidFill>
              <a:latin typeface="+mj-lt"/>
            </a:rPr>
            <a:t> Dans le Palais neuf, un élément très important qu’on peut voir de ce côté-là, c’est cette grande fenêtre gothique qu’on appelle la </a:t>
          </a:r>
          <a:r>
            <a:rPr lang="fr-FR" sz="1000" b="1" kern="1200" dirty="0" smtClean="0">
              <a:solidFill>
                <a:schemeClr val="tx1"/>
              </a:solidFill>
              <a:latin typeface="+mj-lt"/>
            </a:rPr>
            <a:t>fenêtre de l’indulgence</a:t>
          </a:r>
          <a:r>
            <a:rPr lang="fr-FR" sz="1000" kern="1200" dirty="0" smtClean="0">
              <a:solidFill>
                <a:schemeClr val="tx1"/>
              </a:solidFill>
              <a:latin typeface="+mj-lt"/>
            </a:rPr>
            <a:t>. Autrefois le pape se plaçait devant cette grande fenêtre pour bénir la foule que se rassemblait ici dans la cour d’honneur. En fait cette cour d’honneur c’est un peu comme la place Saint Pierre aujourd’hui à Rome ». Rome, qui pendant près d’un siècle est délaissée au profit d’Avignon ; le pape </a:t>
          </a:r>
          <a:r>
            <a:rPr lang="fr-FR" sz="1000" b="1" kern="1200" dirty="0" smtClean="0">
              <a:solidFill>
                <a:schemeClr val="tx1"/>
              </a:solidFill>
              <a:latin typeface="+mj-lt"/>
            </a:rPr>
            <a:t>Clément V </a:t>
          </a:r>
          <a:r>
            <a:rPr lang="fr-FR" sz="1000" kern="1200" dirty="0" smtClean="0">
              <a:solidFill>
                <a:schemeClr val="tx1"/>
              </a:solidFill>
              <a:latin typeface="+mj-lt"/>
            </a:rPr>
            <a:t>migre ici en </a:t>
          </a:r>
          <a:r>
            <a:rPr lang="fr-FR" sz="1000" b="1" kern="1200" dirty="0" smtClean="0">
              <a:solidFill>
                <a:schemeClr val="tx1"/>
              </a:solidFill>
              <a:latin typeface="+mj-lt"/>
            </a:rPr>
            <a:t>1309</a:t>
          </a:r>
          <a:r>
            <a:rPr lang="fr-FR" sz="1000" kern="1200" dirty="0" smtClean="0">
              <a:solidFill>
                <a:schemeClr val="tx1"/>
              </a:solidFill>
              <a:latin typeface="+mj-lt"/>
            </a:rPr>
            <a:t> essentiellement pour des raisons politiques. </a:t>
          </a:r>
          <a:r>
            <a:rPr lang="fr-FR" sz="1000" b="1" kern="1200" dirty="0" smtClean="0">
              <a:solidFill>
                <a:schemeClr val="tx1"/>
              </a:solidFill>
              <a:latin typeface="+mj-lt"/>
            </a:rPr>
            <a:t>Huit papes </a:t>
          </a:r>
          <a:r>
            <a:rPr lang="fr-FR" sz="1000" kern="1200" dirty="0" smtClean="0">
              <a:solidFill>
                <a:schemeClr val="tx1"/>
              </a:solidFill>
              <a:latin typeface="+mj-lt"/>
            </a:rPr>
            <a:t>vont le succéder dans le palais. </a:t>
          </a:r>
          <a:endParaRPr lang="it-IT" sz="1000" kern="1200" dirty="0">
            <a:solidFill>
              <a:schemeClr val="tx1"/>
            </a:solidFill>
            <a:latin typeface="+mj-lt"/>
          </a:endParaRPr>
        </a:p>
      </dsp:txBody>
      <dsp:txXfrm>
        <a:off x="4679800" y="7690"/>
        <a:ext cx="3477325" cy="2112488"/>
      </dsp:txXfrm>
    </dsp:sp>
    <dsp:sp modelId="{9A3F19DD-2645-474E-AF17-9172CAE80F33}">
      <dsp:nvSpPr>
        <dsp:cNvPr id="0" name=""/>
        <dsp:cNvSpPr/>
      </dsp:nvSpPr>
      <dsp:spPr>
        <a:xfrm>
          <a:off x="935289" y="2552875"/>
          <a:ext cx="3584557" cy="2302696"/>
        </a:xfrm>
        <a:prstGeom prst="rect">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fr-FR" sz="1200" kern="1200" dirty="0" smtClean="0">
              <a:solidFill>
                <a:schemeClr val="tx1"/>
              </a:solidFill>
              <a:latin typeface="+mj-lt"/>
            </a:rPr>
            <a:t>Chaque pape va apporter sa pierre à l’édifice pour faire d’Avignon la capitale de la chrétienté. </a:t>
          </a:r>
          <a:r>
            <a:rPr lang="fr-FR" sz="1200" b="1" kern="1200" dirty="0" smtClean="0">
              <a:solidFill>
                <a:schemeClr val="tx1"/>
              </a:solidFill>
              <a:latin typeface="+mj-lt"/>
            </a:rPr>
            <a:t>Sous Jean XXII </a:t>
          </a:r>
          <a:r>
            <a:rPr lang="fr-FR" sz="1200" kern="1200" dirty="0" smtClean="0">
              <a:solidFill>
                <a:schemeClr val="tx1"/>
              </a:solidFill>
              <a:latin typeface="+mj-lt"/>
            </a:rPr>
            <a:t>par exemple l’administration et la fiscalité pontificales se perfectionnent. </a:t>
          </a:r>
          <a:r>
            <a:rPr lang="fr-FR" sz="1200" b="1" kern="1200" dirty="0" smtClean="0">
              <a:solidFill>
                <a:schemeClr val="tx1"/>
              </a:solidFill>
              <a:latin typeface="+mj-lt"/>
            </a:rPr>
            <a:t>Clément VI,</a:t>
          </a:r>
          <a:r>
            <a:rPr lang="fr-FR" sz="1200" kern="1200" dirty="0" smtClean="0">
              <a:solidFill>
                <a:schemeClr val="tx1"/>
              </a:solidFill>
              <a:latin typeface="+mj-lt"/>
            </a:rPr>
            <a:t> lui, développe son mécénat en attirant les plus grands lettrés et artistes de l’époque</a:t>
          </a:r>
          <a:r>
            <a:rPr lang="fr-FR" sz="1200" kern="1200" dirty="0" smtClean="0">
              <a:solidFill>
                <a:schemeClr val="accent2">
                  <a:lumMod val="50000"/>
                </a:schemeClr>
              </a:solidFill>
              <a:latin typeface="+mj-lt"/>
            </a:rPr>
            <a:t>.</a:t>
          </a:r>
          <a:endParaRPr lang="it-IT" sz="1200" kern="1200" dirty="0">
            <a:solidFill>
              <a:schemeClr val="accent2">
                <a:lumMod val="50000"/>
              </a:schemeClr>
            </a:solidFill>
            <a:latin typeface="+mj-lt"/>
          </a:endParaRPr>
        </a:p>
      </dsp:txBody>
      <dsp:txXfrm>
        <a:off x="935289" y="2552875"/>
        <a:ext cx="3584557" cy="2302696"/>
      </dsp:txXfrm>
    </dsp:sp>
    <dsp:sp modelId="{9C45A888-3DCE-4B0E-B4E2-E1A72E4E1C61}">
      <dsp:nvSpPr>
        <dsp:cNvPr id="0" name=""/>
        <dsp:cNvSpPr/>
      </dsp:nvSpPr>
      <dsp:spPr>
        <a:xfrm>
          <a:off x="4945369" y="2752619"/>
          <a:ext cx="2904317" cy="1903207"/>
        </a:xfrm>
        <a:prstGeom prst="rect">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hemeClr val="accent3">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mj-lt"/>
            </a:rPr>
            <a:t>Aujourd’hui le Palais des papes est l’un des sites les plus visités de France avec six cent mille visiteurs par an. </a:t>
          </a:r>
          <a:endParaRPr lang="it-IT" sz="1200" kern="1200" dirty="0">
            <a:solidFill>
              <a:schemeClr val="tx1"/>
            </a:solidFill>
            <a:latin typeface="+mj-lt"/>
          </a:endParaRPr>
        </a:p>
      </dsp:txBody>
      <dsp:txXfrm>
        <a:off x="4945369" y="2752619"/>
        <a:ext cx="2904317" cy="19032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58EEB51F-0B39-4FD7-8126-991C13C7DFB6}" type="datetimeFigureOut">
              <a:rPr lang="it-IT" smtClean="0"/>
              <a:pPr/>
              <a:t>18/03/2016</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13D0B66D-A3B2-4A6C-98AF-67F6E33820E8}"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EEB51F-0B39-4FD7-8126-991C13C7DFB6}" type="datetimeFigureOut">
              <a:rPr lang="it-IT" smtClean="0"/>
              <a:pPr/>
              <a:t>18/03/2016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D0B66D-A3B2-4A6C-98AF-67F6E33820E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EEB51F-0B39-4FD7-8126-991C13C7DFB6}" type="datetimeFigureOut">
              <a:rPr lang="it-IT" smtClean="0"/>
              <a:pPr/>
              <a:t>18/03/2016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D0B66D-A3B2-4A6C-98AF-67F6E33820E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EEB51F-0B39-4FD7-8126-991C13C7DFB6}" type="datetimeFigureOut">
              <a:rPr lang="it-IT" smtClean="0"/>
              <a:pPr/>
              <a:t>18/03/2016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D0B66D-A3B2-4A6C-98AF-67F6E33820E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58EEB51F-0B39-4FD7-8126-991C13C7DFB6}" type="datetimeFigureOut">
              <a:rPr lang="it-IT" smtClean="0"/>
              <a:pPr/>
              <a:t>18/03/2016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D0B66D-A3B2-4A6C-98AF-67F6E33820E8}"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8EEB51F-0B39-4FD7-8126-991C13C7DFB6}" type="datetimeFigureOut">
              <a:rPr lang="it-IT" smtClean="0"/>
              <a:pPr/>
              <a:t>18/03/2016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3D0B66D-A3B2-4A6C-98AF-67F6E33820E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58EEB51F-0B39-4FD7-8126-991C13C7DFB6}" type="datetimeFigureOut">
              <a:rPr lang="it-IT" smtClean="0"/>
              <a:pPr/>
              <a:t>18/03/2016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3D0B66D-A3B2-4A6C-98AF-67F6E33820E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58EEB51F-0B39-4FD7-8126-991C13C7DFB6}" type="datetimeFigureOut">
              <a:rPr lang="it-IT" smtClean="0"/>
              <a:pPr/>
              <a:t>18/03/2016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3D0B66D-A3B2-4A6C-98AF-67F6E33820E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8EEB51F-0B39-4FD7-8126-991C13C7DFB6}" type="datetimeFigureOut">
              <a:rPr lang="it-IT" smtClean="0"/>
              <a:pPr/>
              <a:t>18/03/2016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3D0B66D-A3B2-4A6C-98AF-67F6E33820E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8EEB51F-0B39-4FD7-8126-991C13C7DFB6}" type="datetimeFigureOut">
              <a:rPr lang="it-IT" smtClean="0"/>
              <a:pPr/>
              <a:t>18/03/2016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3D0B66D-A3B2-4A6C-98AF-67F6E33820E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58EEB51F-0B39-4FD7-8126-991C13C7DFB6}" type="datetimeFigureOut">
              <a:rPr lang="it-IT" smtClean="0"/>
              <a:pPr/>
              <a:t>18/03/2016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13D0B66D-A3B2-4A6C-98AF-67F6E33820E8}"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EEB51F-0B39-4FD7-8126-991C13C7DFB6}" type="datetimeFigureOut">
              <a:rPr lang="it-IT" smtClean="0"/>
              <a:pPr/>
              <a:t>18/03/2016</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D0B66D-A3B2-4A6C-98AF-67F6E33820E8}"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www.lejourduseigneur.com/Web-TV/Thematiques/Connaitre-l-Eglise/Art-et-christianisme/Architecture/Le-Palais-des-papes-d-Avignon"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www.lejourduseigneur.com/Web-TV/Thematiques/Connaitre-l-Eglise/Art-et-christianisme/Architecture/Le-Palais-des-papes-d-Avignon"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www.lejourduseigneur.com/Web-TV/Thematiques/Connaitre-l-Eglise/Art-et-christianisme/Architecture/Le-Palais-des-papes-d-Avignon"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fr-FR" dirty="0" smtClean="0"/>
              <a:t>Le palais des papes d’Avignon</a:t>
            </a:r>
            <a:r>
              <a:rPr lang="it-IT" dirty="0" smtClean="0"/>
              <a:t> </a:t>
            </a:r>
            <a:endParaRPr lang="it-IT" dirty="0"/>
          </a:p>
        </p:txBody>
      </p:sp>
      <p:sp>
        <p:nvSpPr>
          <p:cNvPr id="3" name="Sottotitolo 2"/>
          <p:cNvSpPr>
            <a:spLocks noGrp="1"/>
          </p:cNvSpPr>
          <p:nvPr>
            <p:ph type="subTitle" idx="1"/>
          </p:nvPr>
        </p:nvSpPr>
        <p:spPr>
          <a:xfrm>
            <a:off x="533400" y="3228536"/>
            <a:ext cx="7854696" cy="2200728"/>
          </a:xfrm>
        </p:spPr>
        <p:txBody>
          <a:bodyPr>
            <a:normAutofit/>
          </a:bodyPr>
          <a:lstStyle/>
          <a:p>
            <a:pPr algn="just"/>
            <a:endParaRPr lang="it-IT" sz="1400" dirty="0" smtClean="0"/>
          </a:p>
          <a:p>
            <a:pPr algn="just"/>
            <a:endParaRPr lang="it-IT" sz="1400" dirty="0" smtClean="0"/>
          </a:p>
          <a:p>
            <a:pPr algn="ctr"/>
            <a:r>
              <a:rPr lang="it-IT" sz="1600" b="1" dirty="0" smtClean="0">
                <a:solidFill>
                  <a:schemeClr val="accent2">
                    <a:lumMod val="50000"/>
                  </a:schemeClr>
                </a:solidFill>
                <a:latin typeface="+mj-lt"/>
              </a:rPr>
              <a:t>Intervento didattico - attività CLIL di </a:t>
            </a:r>
            <a:r>
              <a:rPr lang="it-IT" sz="1600" b="1" dirty="0" err="1" smtClean="0">
                <a:solidFill>
                  <a:schemeClr val="accent2">
                    <a:lumMod val="50000"/>
                  </a:schemeClr>
                </a:solidFill>
                <a:latin typeface="+mj-lt"/>
              </a:rPr>
              <a:t>micro-teaching</a:t>
            </a:r>
            <a:r>
              <a:rPr lang="it-IT" sz="1600" b="1" dirty="0" smtClean="0">
                <a:solidFill>
                  <a:schemeClr val="accent2">
                    <a:lumMod val="50000"/>
                  </a:schemeClr>
                </a:solidFill>
                <a:latin typeface="+mj-lt"/>
              </a:rPr>
              <a:t> </a:t>
            </a:r>
          </a:p>
          <a:p>
            <a:pPr algn="ctr"/>
            <a:endParaRPr lang="it-IT" sz="1600" b="1" dirty="0" smtClean="0">
              <a:solidFill>
                <a:schemeClr val="accent2">
                  <a:lumMod val="50000"/>
                </a:schemeClr>
              </a:solidFill>
              <a:latin typeface="+mj-lt"/>
            </a:endParaRPr>
          </a:p>
          <a:p>
            <a:pPr algn="just"/>
            <a:r>
              <a:rPr lang="it-IT" sz="1400" b="1" dirty="0" smtClean="0">
                <a:solidFill>
                  <a:schemeClr val="accent2">
                    <a:lumMod val="50000"/>
                  </a:schemeClr>
                </a:solidFill>
                <a:latin typeface="+mj-lt"/>
              </a:rPr>
              <a:t>Ricerca-Azione condotta dall'Università Cattolica del Sacro Cuore di Milano, per conto del Ministero dell'Istruzione dell'Università e della Ricerca - Progetto "Azioni a supporto della metodologia CLIL nei Licei Linguistici. Anno scolastico 2014-2015"- Azione 3</a:t>
            </a:r>
            <a:endParaRPr lang="it-IT" sz="1400" b="1"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928670"/>
            <a:ext cx="8229600" cy="1143000"/>
          </a:xfrm>
        </p:spPr>
        <p:txBody>
          <a:bodyPr>
            <a:normAutofit fontScale="90000"/>
          </a:bodyPr>
          <a:lstStyle/>
          <a:p>
            <a:r>
              <a:rPr lang="fr-FR" sz="2800" b="1" dirty="0" smtClean="0"/>
              <a:t>Le Palais des papes d’Avignon</a:t>
            </a:r>
            <a:br>
              <a:rPr lang="fr-FR" sz="2800" b="1" dirty="0" smtClean="0"/>
            </a:br>
            <a:r>
              <a:rPr lang="fr-FR" sz="2800" b="1" i="1" dirty="0" smtClean="0"/>
              <a:t> </a:t>
            </a:r>
            <a:r>
              <a:rPr lang="fr-FR" sz="1800" b="1" i="1" dirty="0" smtClean="0"/>
              <a:t>Retrouvez l’ordre correcte de la visite guidée</a:t>
            </a:r>
            <a:br>
              <a:rPr lang="fr-FR" sz="1800" b="1" i="1" dirty="0" smtClean="0"/>
            </a:br>
            <a:r>
              <a:rPr lang="fr-FR" sz="1100" b="1" dirty="0" smtClean="0">
                <a:hlinkClick r:id="rId2"/>
              </a:rPr>
              <a:t> http://www.lejourduseigneur.com/Web-TV/Thematiques/Connaitre-l-Eglise/Art-et-christianisme/Architecture/Le-Palais-des-papes-d-Avignon</a:t>
            </a:r>
            <a:r>
              <a:rPr lang="fr-FR" sz="1100" b="1" dirty="0" smtClean="0"/>
              <a:t> </a:t>
            </a:r>
            <a:r>
              <a:rPr lang="fr-FR" sz="1800" b="1" i="1" dirty="0" smtClean="0"/>
              <a:t/>
            </a:r>
            <a:br>
              <a:rPr lang="fr-FR" sz="1800" b="1" i="1" dirty="0" smtClean="0"/>
            </a:br>
            <a:endParaRPr lang="it-IT" sz="18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43812445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1643050"/>
            <a:ext cx="8229600" cy="4960624"/>
          </a:xfrm>
        </p:spPr>
        <p:txBody>
          <a:bodyPr>
            <a:normAutofit lnSpcReduction="10000"/>
          </a:bodyPr>
          <a:lstStyle/>
          <a:p>
            <a:pPr algn="just">
              <a:buNone/>
            </a:pPr>
            <a:r>
              <a:rPr lang="it-IT" sz="2000" dirty="0" smtClean="0">
                <a:latin typeface="+mj-lt"/>
              </a:rPr>
              <a:t>	</a:t>
            </a:r>
            <a:r>
              <a:rPr lang="fr-FR" sz="1600" b="1" dirty="0" smtClean="0">
                <a:solidFill>
                  <a:schemeClr val="accent2">
                    <a:lumMod val="50000"/>
                  </a:schemeClr>
                </a:solidFill>
                <a:latin typeface="+mj-lt"/>
              </a:rPr>
              <a:t>Dans le guide que vous avez acheté à la gare d’Avignon le Palais des papes est appelé “résidence royale”. Vous remarquez l’erreur et vous décidez d’écrire une lettre à la maison d’édition pour qu’ils corrigent cette définition. Expliquez bien les raisons de la faute tout en mettant en relief le pouvoir temporel des papes au Moyen-âge. </a:t>
            </a:r>
            <a:r>
              <a:rPr lang="it-IT" sz="1600" b="1" dirty="0" smtClean="0">
                <a:solidFill>
                  <a:schemeClr val="accent2">
                    <a:lumMod val="50000"/>
                  </a:schemeClr>
                </a:solidFill>
                <a:latin typeface="+mj-lt"/>
              </a:rPr>
              <a:t> </a:t>
            </a:r>
          </a:p>
          <a:p>
            <a:pPr algn="just">
              <a:buNone/>
            </a:pPr>
            <a:r>
              <a:rPr lang="it-IT" sz="1600" dirty="0" smtClean="0">
                <a:solidFill>
                  <a:schemeClr val="accent2">
                    <a:lumMod val="50000"/>
                  </a:schemeClr>
                </a:solidFill>
                <a:latin typeface="+mj-lt"/>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it-IT" sz="2000" dirty="0" smtClean="0">
                <a:solidFill>
                  <a:schemeClr val="accent2">
                    <a:lumMod val="50000"/>
                  </a:schemeClr>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it-IT" sz="2800" dirty="0" smtClean="0">
              <a:solidFill>
                <a:schemeClr val="accent2">
                  <a:lumMod val="50000"/>
                </a:schemeClr>
              </a:solidFill>
            </a:endParaRPr>
          </a:p>
          <a:p>
            <a:pPr algn="just">
              <a:buNone/>
            </a:pPr>
            <a:endParaRPr lang="it-IT" sz="2000" dirty="0">
              <a:solidFill>
                <a:schemeClr val="accent2">
                  <a:lumMod val="50000"/>
                </a:schemeClr>
              </a:solidFill>
              <a:latin typeface="+mj-lt"/>
            </a:endParaRPr>
          </a:p>
        </p:txBody>
      </p:sp>
      <p:sp>
        <p:nvSpPr>
          <p:cNvPr id="4" name="Titolo 1"/>
          <p:cNvSpPr>
            <a:spLocks noGrp="1"/>
          </p:cNvSpPr>
          <p:nvPr>
            <p:ph type="title"/>
          </p:nvPr>
        </p:nvSpPr>
        <p:spPr>
          <a:xfrm>
            <a:off x="457200" y="704088"/>
            <a:ext cx="8229600" cy="1581904"/>
          </a:xfrm>
        </p:spPr>
        <p:txBody>
          <a:bodyPr>
            <a:normAutofit fontScale="90000"/>
          </a:bodyPr>
          <a:lstStyle/>
          <a:p>
            <a:r>
              <a:rPr lang="fr-FR" sz="3100" b="1" dirty="0" smtClean="0"/>
              <a:t/>
            </a:r>
            <a:br>
              <a:rPr lang="fr-FR" sz="3100" b="1" dirty="0" smtClean="0"/>
            </a:br>
            <a:r>
              <a:rPr lang="fr-FR" sz="3600" b="1" dirty="0" smtClean="0"/>
              <a:t>Le Palais des papes d’Avignon</a:t>
            </a:r>
            <a:r>
              <a:rPr lang="fr-FR" sz="3100" b="1" dirty="0" smtClean="0"/>
              <a:t/>
            </a:r>
            <a:br>
              <a:rPr lang="fr-FR" sz="3100" b="1" dirty="0" smtClean="0"/>
            </a:br>
            <a:r>
              <a:rPr lang="fr-FR" sz="2700" b="1" dirty="0" smtClean="0"/>
              <a:t>Tâche finale</a:t>
            </a:r>
            <a:r>
              <a:rPr lang="fr-FR" sz="2800" b="1" dirty="0" smtClean="0"/>
              <a:t/>
            </a:r>
            <a:br>
              <a:rPr lang="fr-FR" sz="2800" b="1" dirty="0" smtClean="0"/>
            </a:br>
            <a:r>
              <a:rPr lang="fr-FR" sz="2800" b="1" i="1" dirty="0" smtClean="0"/>
              <a:t> </a:t>
            </a:r>
            <a:r>
              <a:rPr lang="it-IT" sz="2800" dirty="0" smtClean="0"/>
              <a:t/>
            </a:r>
            <a:br>
              <a:rPr lang="it-IT" sz="2800" dirty="0" smtClean="0"/>
            </a:br>
            <a:endParaRPr lang="it-IT"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1357298"/>
            <a:ext cx="8305800" cy="2428892"/>
          </a:xfrm>
        </p:spPr>
        <p:txBody>
          <a:bodyPr>
            <a:noAutofit/>
          </a:bodyPr>
          <a:lstStyle/>
          <a:p>
            <a:r>
              <a:rPr lang="it-IT" sz="3600" b="1" dirty="0" smtClean="0"/>
              <a:t>Alessandra Rivazio</a:t>
            </a:r>
            <a:r>
              <a:rPr lang="it-IT" sz="3600" dirty="0" smtClean="0"/>
              <a:t/>
            </a:r>
            <a:br>
              <a:rPr lang="it-IT" sz="3600" dirty="0" smtClean="0"/>
            </a:br>
            <a:r>
              <a:rPr lang="it-IT" sz="2000" b="1" dirty="0" smtClean="0"/>
              <a:t>Liceo linguistico Margherita di Savoia – Napoli</a:t>
            </a:r>
            <a:br>
              <a:rPr lang="it-IT" sz="2000" b="1" dirty="0" smtClean="0"/>
            </a:br>
            <a:r>
              <a:rPr lang="it-IT" sz="2000" b="1" dirty="0" smtClean="0"/>
              <a:t/>
            </a:r>
            <a:br>
              <a:rPr lang="it-IT" sz="2000" b="1" dirty="0" smtClean="0"/>
            </a:br>
            <a:r>
              <a:rPr lang="it-IT" sz="2000" b="1" dirty="0" smtClean="0"/>
              <a:t>Classe III C </a:t>
            </a:r>
            <a:r>
              <a:rPr lang="it-IT" sz="2000" b="1" smtClean="0"/>
              <a:t>Liceo linguistico</a:t>
            </a:r>
            <a:endParaRPr lang="it-IT"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FR" sz="3600" b="1" dirty="0" smtClean="0"/>
              <a:t>Vous allez voir une vidéo sur une des résidences papales…</a:t>
            </a:r>
            <a:endParaRPr lang="it-IT" sz="3600" dirty="0"/>
          </a:p>
        </p:txBody>
      </p:sp>
      <p:sp>
        <p:nvSpPr>
          <p:cNvPr id="3" name="Segnaposto contenuto 2"/>
          <p:cNvSpPr>
            <a:spLocks noGrp="1"/>
          </p:cNvSpPr>
          <p:nvPr>
            <p:ph idx="1"/>
          </p:nvPr>
        </p:nvSpPr>
        <p:spPr/>
        <p:txBody>
          <a:bodyPr/>
          <a:lstStyle/>
          <a:p>
            <a:pPr algn="just">
              <a:spcBef>
                <a:spcPts val="0"/>
              </a:spcBef>
            </a:pPr>
            <a:r>
              <a:rPr lang="fr-FR" sz="2800" b="1" i="1" dirty="0" smtClean="0">
                <a:solidFill>
                  <a:schemeClr val="accent2">
                    <a:lumMod val="50000"/>
                  </a:schemeClr>
                </a:solidFill>
                <a:latin typeface="+mj-lt"/>
              </a:rPr>
              <a:t>Sauriez-vous me dire où réside habituellement le pape?</a:t>
            </a:r>
          </a:p>
          <a:p>
            <a:pPr algn="just">
              <a:spcBef>
                <a:spcPts val="0"/>
              </a:spcBef>
              <a:buNone/>
            </a:pPr>
            <a:endParaRPr lang="fr-FR" sz="2800" b="1" dirty="0" smtClean="0">
              <a:solidFill>
                <a:schemeClr val="accent2">
                  <a:lumMod val="50000"/>
                </a:schemeClr>
              </a:solidFill>
              <a:latin typeface="+mj-lt"/>
            </a:endParaRPr>
          </a:p>
          <a:p>
            <a:pPr algn="just">
              <a:spcBef>
                <a:spcPts val="0"/>
              </a:spcBef>
            </a:pPr>
            <a:r>
              <a:rPr lang="fr-FR" sz="2800" b="1" i="1" dirty="0" smtClean="0">
                <a:solidFill>
                  <a:schemeClr val="accent2">
                    <a:lumMod val="50000"/>
                  </a:schemeClr>
                </a:solidFill>
                <a:latin typeface="+mj-lt"/>
              </a:rPr>
              <a:t>Est-ce qu’il a toujours habité cette ville?</a:t>
            </a:r>
          </a:p>
          <a:p>
            <a:pPr algn="just">
              <a:spcBef>
                <a:spcPts val="0"/>
              </a:spcBef>
              <a:buNone/>
            </a:pPr>
            <a:endParaRPr lang="fr-FR" sz="2800" b="1" dirty="0" smtClean="0">
              <a:solidFill>
                <a:schemeClr val="accent2">
                  <a:lumMod val="50000"/>
                </a:schemeClr>
              </a:solidFill>
              <a:latin typeface="+mj-lt"/>
            </a:endParaRPr>
          </a:p>
          <a:p>
            <a:pPr algn="just">
              <a:spcBef>
                <a:spcPts val="0"/>
              </a:spcBef>
            </a:pPr>
            <a:r>
              <a:rPr lang="fr-FR" sz="2800" b="1" i="1" dirty="0" smtClean="0">
                <a:solidFill>
                  <a:schemeClr val="accent2">
                    <a:lumMod val="50000"/>
                  </a:schemeClr>
                </a:solidFill>
                <a:latin typeface="+mj-lt"/>
              </a:rPr>
              <a:t>Où se trouve la ville d’Avignon?</a:t>
            </a:r>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3600" b="1" dirty="0" smtClean="0"/>
              <a:t>Ce qu’il faut savoir pour pouvoir se repérer…</a:t>
            </a:r>
            <a:endParaRPr lang="it-IT" sz="36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322097447"/>
              </p:ext>
            </p:extLst>
          </p:nvPr>
        </p:nvGraphicFramePr>
        <p:xfrm>
          <a:off x="457200" y="1935163"/>
          <a:ext cx="3829048"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a 4"/>
          <p:cNvGraphicFramePr/>
          <p:nvPr>
            <p:extLst>
              <p:ext uri="{D42A27DB-BD31-4B8C-83A1-F6EECF244321}">
                <p14:modId xmlns:p14="http://schemas.microsoft.com/office/powerpoint/2010/main" val="2004382859"/>
              </p:ext>
            </p:extLst>
          </p:nvPr>
        </p:nvGraphicFramePr>
        <p:xfrm>
          <a:off x="4286248" y="1928802"/>
          <a:ext cx="464347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3600" b="1" dirty="0" smtClean="0"/>
              <a:t>Le Palais des papes</a:t>
            </a:r>
            <a:endParaRPr lang="fr-FR" sz="3600" b="1" dirty="0"/>
          </a:p>
        </p:txBody>
      </p:sp>
      <p:pic>
        <p:nvPicPr>
          <p:cNvPr id="4" name="Picture 3"/>
          <p:cNvPicPr>
            <a:picLocks noGrp="1" noChangeAspect="1" noChangeArrowheads="1"/>
          </p:cNvPicPr>
          <p:nvPr>
            <p:ph idx="1"/>
          </p:nvPr>
        </p:nvPicPr>
        <p:blipFill>
          <a:blip r:embed="rId2"/>
          <a:stretch>
            <a:fillRect/>
          </a:stretch>
        </p:blipFill>
        <p:spPr bwMode="auto">
          <a:xfrm>
            <a:off x="928687" y="2134394"/>
            <a:ext cx="7286625" cy="3990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8604"/>
            <a:ext cx="8229600" cy="1000132"/>
          </a:xfrm>
        </p:spPr>
        <p:txBody>
          <a:bodyPr>
            <a:normAutofit/>
          </a:bodyPr>
          <a:lstStyle/>
          <a:p>
            <a:r>
              <a:rPr lang="fr-FR" sz="3600" b="1" dirty="0" smtClean="0"/>
              <a:t>Plan de la ville d’Avignon</a:t>
            </a:r>
            <a:endParaRPr lang="fr-FR" sz="3600" b="1" dirty="0"/>
          </a:p>
        </p:txBody>
      </p:sp>
      <p:sp>
        <p:nvSpPr>
          <p:cNvPr id="3" name="Segnaposto contenuto 2"/>
          <p:cNvSpPr>
            <a:spLocks noGrp="1"/>
          </p:cNvSpPr>
          <p:nvPr>
            <p:ph idx="1"/>
          </p:nvPr>
        </p:nvSpPr>
        <p:spPr/>
        <p:txBody>
          <a:bodyPr/>
          <a:lstStyle/>
          <a:p>
            <a:endParaRPr lang="it-IT"/>
          </a:p>
        </p:txBody>
      </p:sp>
      <p:pic>
        <p:nvPicPr>
          <p:cNvPr id="4" name="Picture 2"/>
          <p:cNvPicPr>
            <a:picLocks noChangeAspect="1" noChangeArrowheads="1"/>
          </p:cNvPicPr>
          <p:nvPr/>
        </p:nvPicPr>
        <p:blipFill>
          <a:blip r:embed="rId2"/>
          <a:srcRect/>
          <a:stretch>
            <a:fillRect/>
          </a:stretch>
        </p:blipFill>
        <p:spPr bwMode="auto">
          <a:xfrm>
            <a:off x="142844" y="1357298"/>
            <a:ext cx="8786874"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867524"/>
          </a:xfrm>
        </p:spPr>
        <p:txBody>
          <a:bodyPr>
            <a:normAutofit/>
          </a:bodyPr>
          <a:lstStyle/>
          <a:p>
            <a:r>
              <a:rPr lang="fr-FR" sz="3600" b="1" dirty="0" smtClean="0"/>
              <a:t>Plan de la région d’Avignon</a:t>
            </a:r>
            <a:endParaRPr lang="fr-FR" sz="3600" b="1" dirty="0"/>
          </a:p>
        </p:txBody>
      </p:sp>
      <p:pic>
        <p:nvPicPr>
          <p:cNvPr id="3" name="Picture 3"/>
          <p:cNvPicPr>
            <a:picLocks noChangeAspect="1" noChangeArrowheads="1"/>
          </p:cNvPicPr>
          <p:nvPr/>
        </p:nvPicPr>
        <p:blipFill>
          <a:blip r:embed="rId2"/>
          <a:srcRect/>
          <a:stretch>
            <a:fillRect/>
          </a:stretch>
        </p:blipFill>
        <p:spPr bwMode="auto">
          <a:xfrm>
            <a:off x="142843" y="1714489"/>
            <a:ext cx="8858313"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224714"/>
          </a:xfrm>
        </p:spPr>
        <p:txBody>
          <a:bodyPr>
            <a:normAutofit fontScale="90000"/>
          </a:bodyPr>
          <a:lstStyle/>
          <a:p>
            <a:r>
              <a:rPr lang="fr-FR" sz="3600" b="1" dirty="0" smtClean="0"/>
              <a:t/>
            </a:r>
            <a:br>
              <a:rPr lang="fr-FR" sz="3600" b="1" dirty="0" smtClean="0"/>
            </a:br>
            <a:r>
              <a:rPr lang="fr-FR" sz="3600" b="1" dirty="0" smtClean="0"/>
              <a:t>	</a:t>
            </a:r>
            <a:r>
              <a:rPr lang="fr-FR" sz="2000" b="1" dirty="0" smtClean="0"/>
              <a:t>	</a:t>
            </a:r>
            <a:r>
              <a:rPr lang="fr-FR" sz="3600" b="1" dirty="0" smtClean="0"/>
              <a:t>	</a:t>
            </a:r>
            <a:br>
              <a:rPr lang="fr-FR" sz="3600" b="1" dirty="0" smtClean="0"/>
            </a:br>
            <a:r>
              <a:rPr lang="fr-FR" sz="6000" b="1" dirty="0" smtClean="0"/>
              <a:t>	</a:t>
            </a:r>
            <a:r>
              <a:rPr lang="fr-FR" sz="3600" b="1" dirty="0" smtClean="0"/>
              <a:t/>
            </a:r>
            <a:br>
              <a:rPr lang="fr-FR" sz="3600" b="1" dirty="0" smtClean="0"/>
            </a:br>
            <a:r>
              <a:rPr lang="it-IT" sz="3600" b="1" dirty="0" smtClean="0"/>
              <a:t/>
            </a:r>
            <a:br>
              <a:rPr lang="it-IT" sz="3600" b="1" dirty="0" smtClean="0"/>
            </a:br>
            <a:r>
              <a:rPr lang="fr-FR" sz="2400" b="1" i="1" dirty="0" smtClean="0"/>
              <a:t> </a:t>
            </a:r>
            <a:r>
              <a:rPr lang="fr-FR" sz="3600" b="1" dirty="0" smtClean="0"/>
              <a:t>Fiche d’activité </a:t>
            </a:r>
            <a:r>
              <a:rPr lang="fr-FR" sz="1800" b="1" dirty="0" smtClean="0"/>
              <a:t>Nom et prénom ………………………………………………. Classe ………….</a:t>
            </a:r>
            <a:r>
              <a:rPr lang="fr-FR" sz="2400" b="1" i="1" dirty="0" smtClean="0"/>
              <a:t/>
            </a:r>
            <a:br>
              <a:rPr lang="fr-FR" sz="2400" b="1" i="1" dirty="0" smtClean="0"/>
            </a:br>
            <a:r>
              <a:rPr lang="fr-FR" sz="1800" b="1" i="1" dirty="0" smtClean="0"/>
              <a:t>Repérez dans la vidéo les informations nécessaires pour compléter le tableau.</a:t>
            </a:r>
            <a:br>
              <a:rPr lang="fr-FR" sz="1800" b="1" i="1" dirty="0" smtClean="0"/>
            </a:br>
            <a:r>
              <a:rPr lang="fr-FR" sz="1800" b="1" i="1" dirty="0" smtClean="0"/>
              <a:t> </a:t>
            </a:r>
            <a:r>
              <a:rPr lang="fr-FR" sz="1300" b="1" i="1" dirty="0" smtClean="0"/>
              <a:t>Ensuite vous pourrez contrôler vos réponses dans la transcription du texte de la visite. </a:t>
            </a:r>
            <a:r>
              <a:rPr lang="fr-FR" sz="2400" b="1" i="1" dirty="0" smtClean="0"/>
              <a:t/>
            </a:r>
            <a:br>
              <a:rPr lang="fr-FR" sz="2400" b="1" i="1" dirty="0" smtClean="0"/>
            </a:br>
            <a:r>
              <a:rPr lang="fr-FR" sz="1600" b="1" dirty="0" smtClean="0"/>
              <a:t>	</a:t>
            </a:r>
            <a:endParaRPr lang="fr-FR" sz="3600" b="1" dirty="0"/>
          </a:p>
        </p:txBody>
      </p:sp>
      <p:graphicFrame>
        <p:nvGraphicFramePr>
          <p:cNvPr id="4" name="Segnaposto contenuto 3"/>
          <p:cNvGraphicFramePr>
            <a:graphicFrameLocks noGrp="1"/>
          </p:cNvGraphicFramePr>
          <p:nvPr>
            <p:ph idx="1"/>
          </p:nvPr>
        </p:nvGraphicFramePr>
        <p:xfrm>
          <a:off x="457200" y="1935163"/>
          <a:ext cx="8229600" cy="4719320"/>
        </p:xfrm>
        <a:graphic>
          <a:graphicData uri="http://schemas.openxmlformats.org/drawingml/2006/table">
            <a:tbl>
              <a:tblPr firstRow="1" bandRow="1">
                <a:tableStyleId>{F5AB1C69-6EDB-4FF4-983F-18BD219EF322}</a:tableStyleId>
              </a:tblPr>
              <a:tblGrid>
                <a:gridCol w="2057400"/>
                <a:gridCol w="2057400"/>
                <a:gridCol w="2057400"/>
                <a:gridCol w="2057400"/>
              </a:tblGrid>
              <a:tr h="370840">
                <a:tc>
                  <a:txBody>
                    <a:bodyPr/>
                    <a:lstStyle/>
                    <a:p>
                      <a:pPr algn="ctr"/>
                      <a:r>
                        <a:rPr lang="it-IT" dirty="0" smtClean="0">
                          <a:solidFill>
                            <a:schemeClr val="accent2">
                              <a:lumMod val="50000"/>
                            </a:schemeClr>
                          </a:solidFill>
                          <a:latin typeface="+mj-lt"/>
                        </a:rPr>
                        <a:t>NOMS</a:t>
                      </a:r>
                      <a:r>
                        <a:rPr lang="it-IT" baseline="0" dirty="0" smtClean="0">
                          <a:solidFill>
                            <a:schemeClr val="accent2">
                              <a:lumMod val="50000"/>
                            </a:schemeClr>
                          </a:solidFill>
                          <a:latin typeface="+mj-lt"/>
                        </a:rPr>
                        <a:t> PROPRES</a:t>
                      </a:r>
                      <a:endParaRPr lang="it-IT" dirty="0">
                        <a:solidFill>
                          <a:schemeClr val="accent2">
                            <a:lumMod val="50000"/>
                          </a:schemeClr>
                        </a:solidFill>
                        <a:latin typeface="+mj-lt"/>
                      </a:endParaRPr>
                    </a:p>
                  </a:txBody>
                  <a:tcPr/>
                </a:tc>
                <a:tc>
                  <a:txBody>
                    <a:bodyPr/>
                    <a:lstStyle/>
                    <a:p>
                      <a:pPr algn="ctr"/>
                      <a:r>
                        <a:rPr lang="it-IT" dirty="0" smtClean="0">
                          <a:solidFill>
                            <a:schemeClr val="accent2">
                              <a:lumMod val="50000"/>
                            </a:schemeClr>
                          </a:solidFill>
                          <a:latin typeface="+mj-lt"/>
                        </a:rPr>
                        <a:t>DATES</a:t>
                      </a:r>
                      <a:endParaRPr lang="it-IT" dirty="0">
                        <a:solidFill>
                          <a:schemeClr val="accent2">
                            <a:lumMod val="50000"/>
                          </a:schemeClr>
                        </a:solidFill>
                        <a:latin typeface="+mj-lt"/>
                      </a:endParaRPr>
                    </a:p>
                  </a:txBody>
                  <a:tcPr/>
                </a:tc>
                <a:tc>
                  <a:txBody>
                    <a:bodyPr/>
                    <a:lstStyle/>
                    <a:p>
                      <a:pPr algn="ctr"/>
                      <a:r>
                        <a:rPr lang="it-IT" dirty="0" smtClean="0">
                          <a:solidFill>
                            <a:schemeClr val="accent1">
                              <a:lumMod val="50000"/>
                            </a:schemeClr>
                          </a:solidFill>
                          <a:latin typeface="+mj-lt"/>
                        </a:rPr>
                        <a:t>LIEUX</a:t>
                      </a:r>
                      <a:r>
                        <a:rPr lang="it-IT" baseline="0" dirty="0" smtClean="0">
                          <a:solidFill>
                            <a:schemeClr val="accent1">
                              <a:lumMod val="50000"/>
                            </a:schemeClr>
                          </a:solidFill>
                          <a:latin typeface="+mj-lt"/>
                        </a:rPr>
                        <a:t> </a:t>
                      </a:r>
                      <a:endParaRPr lang="it-IT" dirty="0">
                        <a:solidFill>
                          <a:schemeClr val="accent1">
                            <a:lumMod val="50000"/>
                          </a:schemeClr>
                        </a:solidFill>
                        <a:latin typeface="+mj-lt"/>
                      </a:endParaRPr>
                    </a:p>
                  </a:txBody>
                  <a:tcPr/>
                </a:tc>
                <a:tc>
                  <a:txBody>
                    <a:bodyPr/>
                    <a:lstStyle/>
                    <a:p>
                      <a:pPr algn="ctr"/>
                      <a:r>
                        <a:rPr lang="it-IT" dirty="0" smtClean="0">
                          <a:solidFill>
                            <a:schemeClr val="accent2">
                              <a:lumMod val="50000"/>
                            </a:schemeClr>
                          </a:solidFill>
                          <a:latin typeface="+mj-lt"/>
                        </a:rPr>
                        <a:t>ÉVÉNEMENTS HISTORIQUES</a:t>
                      </a:r>
                      <a:endParaRPr lang="it-IT" dirty="0">
                        <a:solidFill>
                          <a:schemeClr val="accent2">
                            <a:lumMod val="50000"/>
                          </a:schemeClr>
                        </a:solidFill>
                        <a:latin typeface="+mj-lt"/>
                      </a:endParaRPr>
                    </a:p>
                  </a:txBody>
                  <a:tcPr/>
                </a:tc>
              </a:tr>
              <a:tr h="370840">
                <a:tc>
                  <a:txBody>
                    <a:bodyPr/>
                    <a:lstStyle/>
                    <a:p>
                      <a:endParaRPr lang="it-IT" dirty="0"/>
                    </a:p>
                  </a:txBody>
                  <a:tcPr/>
                </a:tc>
                <a:tc>
                  <a:txBody>
                    <a:bodyPr/>
                    <a:lstStyle/>
                    <a:p>
                      <a:endParaRPr lang="it-IT"/>
                    </a:p>
                  </a:txBody>
                  <a:tcPr/>
                </a:tc>
                <a:tc>
                  <a:txBody>
                    <a:bodyPr/>
                    <a:lstStyle/>
                    <a:p>
                      <a:endParaRPr lang="it-IT"/>
                    </a:p>
                  </a:txBody>
                  <a:tcPr/>
                </a:tc>
                <a:tc>
                  <a:txBody>
                    <a:bodyPr/>
                    <a:lstStyle/>
                    <a:p>
                      <a:endParaRPr lang="it-IT"/>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r>
              <a:tr h="370840">
                <a:tc>
                  <a:txBody>
                    <a:bodyPr/>
                    <a:lstStyle/>
                    <a:p>
                      <a:endParaRPr lang="it-IT" dirty="0"/>
                    </a:p>
                  </a:txBody>
                  <a:tcPr/>
                </a:tc>
                <a:tc>
                  <a:txBody>
                    <a:bodyPr/>
                    <a:lstStyle/>
                    <a:p>
                      <a:endParaRPr lang="it-IT"/>
                    </a:p>
                  </a:txBody>
                  <a:tcPr/>
                </a:tc>
                <a:tc>
                  <a:txBody>
                    <a:bodyPr/>
                    <a:lstStyle/>
                    <a:p>
                      <a:endParaRPr lang="it-IT"/>
                    </a:p>
                  </a:txBody>
                  <a:tcPr/>
                </a:tc>
                <a:tc>
                  <a:txBody>
                    <a:bodyPr/>
                    <a:lstStyle/>
                    <a:p>
                      <a:endParaRPr lang="it-IT"/>
                    </a:p>
                  </a:txBody>
                  <a:tcPr/>
                </a:tc>
              </a:tr>
              <a:tr h="370840">
                <a:tc>
                  <a:txBody>
                    <a:bodyPr/>
                    <a:lstStyle/>
                    <a:p>
                      <a:endParaRPr lang="it-IT"/>
                    </a:p>
                  </a:txBody>
                  <a:tcPr/>
                </a:tc>
                <a:tc>
                  <a:txBody>
                    <a:bodyPr/>
                    <a:lstStyle/>
                    <a:p>
                      <a:endParaRPr lang="it-IT" dirty="0"/>
                    </a:p>
                  </a:txBody>
                  <a:tcPr/>
                </a:tc>
                <a:tc>
                  <a:txBody>
                    <a:bodyPr/>
                    <a:lstStyle/>
                    <a:p>
                      <a:endParaRPr lang="it-IT"/>
                    </a:p>
                  </a:txBody>
                  <a:tcPr/>
                </a:tc>
                <a:tc>
                  <a:txBody>
                    <a:bodyPr/>
                    <a:lstStyle/>
                    <a:p>
                      <a:endParaRPr lang="it-IT" dirty="0"/>
                    </a:p>
                  </a:txBody>
                  <a:tcPr/>
                </a:tc>
              </a:tr>
              <a:tr h="370840">
                <a:tc>
                  <a:txBody>
                    <a:bodyPr/>
                    <a:lstStyle/>
                    <a:p>
                      <a:endParaRPr lang="it-IT" dirty="0"/>
                    </a:p>
                  </a:txBody>
                  <a:tcPr/>
                </a:tc>
                <a:tc>
                  <a:txBody>
                    <a:bodyPr/>
                    <a:lstStyle/>
                    <a:p>
                      <a:endParaRPr lang="it-IT"/>
                    </a:p>
                  </a:txBody>
                  <a:tcPr/>
                </a:tc>
                <a:tc>
                  <a:txBody>
                    <a:bodyPr/>
                    <a:lstStyle/>
                    <a:p>
                      <a:endParaRPr lang="it-IT"/>
                    </a:p>
                  </a:txBody>
                  <a:tcPr/>
                </a:tc>
                <a:tc>
                  <a:txBody>
                    <a:bodyPr/>
                    <a:lstStyle/>
                    <a:p>
                      <a:endParaRPr lang="it-IT"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dirty="0"/>
                    </a:p>
                  </a:txBody>
                  <a:tcPr/>
                </a:tc>
              </a:tr>
              <a:tr h="370840">
                <a:tc>
                  <a:txBody>
                    <a:bodyPr/>
                    <a:lstStyle/>
                    <a:p>
                      <a:endParaRPr lang="it-IT"/>
                    </a:p>
                  </a:txBody>
                  <a:tcPr/>
                </a:tc>
                <a:tc>
                  <a:txBody>
                    <a:bodyPr/>
                    <a:lstStyle/>
                    <a:p>
                      <a:endParaRPr lang="it-IT"/>
                    </a:p>
                  </a:txBody>
                  <a:tcPr/>
                </a:tc>
                <a:tc>
                  <a:txBody>
                    <a:bodyPr/>
                    <a:lstStyle/>
                    <a:p>
                      <a:endParaRPr lang="it-IT" dirty="0"/>
                    </a:p>
                  </a:txBody>
                  <a:tcPr/>
                </a:tc>
                <a:tc>
                  <a:txBody>
                    <a:bodyPr/>
                    <a:lstStyle/>
                    <a:p>
                      <a:endParaRPr lang="it-IT"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714356"/>
            <a:ext cx="8229600" cy="1143000"/>
          </a:xfrm>
        </p:spPr>
        <p:txBody>
          <a:bodyPr>
            <a:normAutofit fontScale="90000"/>
          </a:bodyPr>
          <a:lstStyle/>
          <a:p>
            <a:r>
              <a:rPr lang="fr-FR" sz="3100" b="1" dirty="0" smtClean="0"/>
              <a:t>Le Palais des papes d’Avignon</a:t>
            </a:r>
            <a:r>
              <a:rPr lang="fr-FR" sz="2800" b="1" dirty="0" smtClean="0"/>
              <a:t/>
            </a:r>
            <a:br>
              <a:rPr lang="fr-FR" sz="2800" b="1" dirty="0" smtClean="0"/>
            </a:br>
            <a:r>
              <a:rPr lang="fr-FR" sz="2800" b="1" i="1" dirty="0" smtClean="0"/>
              <a:t> </a:t>
            </a:r>
            <a:r>
              <a:rPr lang="fr-FR" sz="2000" b="1" i="1" dirty="0" smtClean="0"/>
              <a:t>Retrouvez l’ordre correcte de la visite guidée  </a:t>
            </a:r>
            <a:r>
              <a:rPr lang="fr-FR" sz="2800" b="1" dirty="0" smtClean="0"/>
              <a:t/>
            </a:r>
            <a:br>
              <a:rPr lang="fr-FR" sz="2800" b="1" dirty="0" smtClean="0"/>
            </a:br>
            <a:r>
              <a:rPr lang="fr-FR" sz="1100" b="1" dirty="0" smtClean="0">
                <a:hlinkClick r:id="rId2"/>
              </a:rPr>
              <a:t>http://www.lejourduseigneur.com/Web-TV/Thematiques/Connaitre-l-Eglise/Art-et-christianisme/Architecture/Le-Palais-des-papes-d-Avignon</a:t>
            </a:r>
            <a:r>
              <a:rPr lang="it-IT" sz="2800" dirty="0" smtClean="0"/>
              <a:t/>
            </a:r>
            <a:br>
              <a:rPr lang="it-IT" sz="2800" dirty="0" smtClean="0"/>
            </a:br>
            <a:endParaRPr lang="it-IT" sz="2800" dirty="0"/>
          </a:p>
        </p:txBody>
      </p:sp>
      <p:sp>
        <p:nvSpPr>
          <p:cNvPr id="3" name="Segnaposto contenuto 2"/>
          <p:cNvSpPr>
            <a:spLocks noGrp="1"/>
          </p:cNvSpPr>
          <p:nvPr>
            <p:ph idx="1"/>
          </p:nvPr>
        </p:nvSpPr>
        <p:spPr>
          <a:xfrm>
            <a:off x="357158" y="1214422"/>
            <a:ext cx="8229600" cy="5103500"/>
          </a:xfrm>
        </p:spPr>
        <p:txBody>
          <a:bodyPr>
            <a:normAutofit/>
          </a:bodyPr>
          <a:lstStyle/>
          <a:p>
            <a:pPr algn="just">
              <a:buNone/>
            </a:pPr>
            <a:r>
              <a:rPr lang="fr-FR" dirty="0" smtClean="0"/>
              <a:t>	</a:t>
            </a:r>
            <a:endParaRPr lang="it-IT" sz="2800" dirty="0"/>
          </a:p>
        </p:txBody>
      </p:sp>
      <p:graphicFrame>
        <p:nvGraphicFramePr>
          <p:cNvPr id="4" name="Diagramma 3"/>
          <p:cNvGraphicFramePr/>
          <p:nvPr>
            <p:extLst>
              <p:ext uri="{D42A27DB-BD31-4B8C-83A1-F6EECF244321}">
                <p14:modId xmlns:p14="http://schemas.microsoft.com/office/powerpoint/2010/main" val="1438124455"/>
              </p:ext>
            </p:extLst>
          </p:nvPr>
        </p:nvGraphicFramePr>
        <p:xfrm>
          <a:off x="107504" y="1525240"/>
          <a:ext cx="8784976" cy="485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FR" sz="2800" b="1" dirty="0" smtClean="0"/>
              <a:t>Le Palais des papes d’Avignon</a:t>
            </a:r>
            <a:r>
              <a:rPr lang="fr-FR" sz="2400" b="1" dirty="0" smtClean="0"/>
              <a:t/>
            </a:r>
            <a:br>
              <a:rPr lang="fr-FR" sz="2400" b="1" dirty="0" smtClean="0"/>
            </a:br>
            <a:r>
              <a:rPr lang="fr-FR" sz="1800" b="1" i="1" dirty="0" smtClean="0"/>
              <a:t>Retrouvez l’ordre correcte de la visite guidée</a:t>
            </a:r>
            <a:r>
              <a:rPr lang="fr-FR" sz="2400" b="1" dirty="0" smtClean="0"/>
              <a:t/>
            </a:r>
            <a:br>
              <a:rPr lang="fr-FR" sz="2400" b="1" dirty="0" smtClean="0"/>
            </a:br>
            <a:r>
              <a:rPr lang="fr-FR" sz="1050" b="1" dirty="0" smtClean="0">
                <a:hlinkClick r:id="rId2"/>
              </a:rPr>
              <a:t>http://www.lejourduseigneur.com/Web-TV/Thematiques/Connaitre-l-Eglise/Art-et-christianisme/Architecture/Le-Palais-des-papes-d-Avignon</a:t>
            </a:r>
            <a:r>
              <a:rPr lang="fr-FR" sz="1050" b="1" dirty="0" smtClean="0"/>
              <a:t> </a:t>
            </a:r>
            <a:endParaRPr lang="it-IT" sz="11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068008947"/>
              </p:ext>
            </p:extLst>
          </p:nvPr>
        </p:nvGraphicFramePr>
        <p:xfrm>
          <a:off x="142844" y="1928802"/>
          <a:ext cx="8858312" cy="4429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p:cNvSpPr/>
          <p:nvPr/>
        </p:nvSpPr>
        <p:spPr>
          <a:xfrm>
            <a:off x="857224" y="4429132"/>
            <a:ext cx="3000396" cy="1861496"/>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fr-FR" sz="1200" kern="1200" dirty="0" smtClean="0">
                <a:solidFill>
                  <a:schemeClr val="accent2">
                    <a:lumMod val="50000"/>
                  </a:schemeClr>
                </a:solidFill>
                <a:latin typeface="+mj-lt"/>
              </a:rPr>
              <a:t>« </a:t>
            </a:r>
            <a:r>
              <a:rPr lang="fr-FR" sz="1200" kern="1200" dirty="0" smtClean="0">
                <a:solidFill>
                  <a:schemeClr val="tx1"/>
                </a:solidFill>
                <a:latin typeface="+mj-lt"/>
              </a:rPr>
              <a:t>C’est assez étonnant de la part de Clément VI qu’il ait demandé ici a ces artistes italiens de représenter un décor profane. On attendrait plutôt du pape un décor religieux. En fait on pense que Clément VI, à travers ces fresques, qui représentent les plaisirs </a:t>
            </a:r>
            <a:r>
              <a:rPr lang="fr-FR" sz="1200" b="1" kern="1200" dirty="0" smtClean="0">
                <a:solidFill>
                  <a:schemeClr val="tx1"/>
                </a:solidFill>
                <a:latin typeface="+mj-lt"/>
              </a:rPr>
              <a:t>seigneuriaux</a:t>
            </a:r>
            <a:r>
              <a:rPr lang="fr-FR" sz="1200" kern="1200" dirty="0" smtClean="0">
                <a:solidFill>
                  <a:schemeClr val="tx1"/>
                </a:solidFill>
                <a:latin typeface="+mj-lt"/>
              </a:rPr>
              <a:t>, voulait affirmer son pouvoir temporel ». Un </a:t>
            </a:r>
            <a:r>
              <a:rPr lang="fr-FR" sz="1200" b="1" kern="1200" dirty="0" smtClean="0">
                <a:solidFill>
                  <a:schemeClr val="tx1"/>
                </a:solidFill>
                <a:latin typeface="+mj-lt"/>
              </a:rPr>
              <a:t>pouvoir temporel</a:t>
            </a:r>
            <a:r>
              <a:rPr lang="fr-FR" sz="1200" kern="1200" dirty="0" smtClean="0">
                <a:solidFill>
                  <a:schemeClr val="tx1"/>
                </a:solidFill>
                <a:latin typeface="+mj-lt"/>
              </a:rPr>
              <a:t>, c'est-à-dire politique et social.  </a:t>
            </a:r>
            <a:endParaRPr lang="it-IT" sz="1200" kern="1200" dirty="0">
              <a:solidFill>
                <a:schemeClr val="tx1"/>
              </a:solidFill>
              <a:latin typeface="+mj-lt"/>
            </a:endParaRPr>
          </a:p>
        </p:txBody>
      </p:sp>
      <p:grpSp>
        <p:nvGrpSpPr>
          <p:cNvPr id="8" name="Gruppo 7"/>
          <p:cNvGrpSpPr/>
          <p:nvPr/>
        </p:nvGrpSpPr>
        <p:grpSpPr>
          <a:xfrm>
            <a:off x="428597" y="2214554"/>
            <a:ext cx="3214710" cy="1857388"/>
            <a:chOff x="0" y="251726"/>
            <a:chExt cx="3149269" cy="1854747"/>
          </a:xfrm>
        </p:grpSpPr>
        <p:sp>
          <p:nvSpPr>
            <p:cNvPr id="9" name="Rettangolo 8"/>
            <p:cNvSpPr/>
            <p:nvPr/>
          </p:nvSpPr>
          <p:spPr>
            <a:xfrm>
              <a:off x="0" y="251726"/>
              <a:ext cx="3149269" cy="1854747"/>
            </a:xfrm>
            <a:prstGeom prst="rect">
              <a:avLst/>
            </a:prstGeom>
          </p:spPr>
          <p:style>
            <a:lnRef idx="0">
              <a:schemeClr val="accent3"/>
            </a:lnRef>
            <a:fillRef idx="3">
              <a:schemeClr val="accent3"/>
            </a:fillRef>
            <a:effectRef idx="3">
              <a:schemeClr val="accent3"/>
            </a:effectRef>
            <a:fontRef idx="minor">
              <a:schemeClr val="lt1"/>
            </a:fontRef>
          </p:style>
        </p:sp>
        <p:sp>
          <p:nvSpPr>
            <p:cNvPr id="10" name="Rettangolo 9"/>
            <p:cNvSpPr/>
            <p:nvPr/>
          </p:nvSpPr>
          <p:spPr>
            <a:xfrm>
              <a:off x="0" y="251726"/>
              <a:ext cx="3149269" cy="1854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fr-FR" sz="900" kern="1200" dirty="0" smtClean="0">
                  <a:solidFill>
                    <a:schemeClr val="accent2">
                      <a:lumMod val="50000"/>
                    </a:schemeClr>
                  </a:solidFill>
                  <a:latin typeface="+mj-lt"/>
                </a:rPr>
                <a:t>«</a:t>
              </a:r>
              <a:r>
                <a:rPr lang="fr-FR" sz="1200" kern="1200" dirty="0" smtClean="0">
                  <a:solidFill>
                    <a:schemeClr val="tx1"/>
                  </a:solidFill>
                  <a:latin typeface="+mj-lt"/>
                </a:rPr>
                <a:t> Cette forteresse diffuse encore un message : celui qui est le successeur de Saint Pierre a vécu là pendant </a:t>
              </a:r>
              <a:r>
                <a:rPr lang="fr-FR" sz="1200" b="1" kern="1200" dirty="0" smtClean="0">
                  <a:solidFill>
                    <a:schemeClr val="tx1"/>
                  </a:solidFill>
                  <a:latin typeface="+mj-lt"/>
                </a:rPr>
                <a:t>soixante-dix ans</a:t>
              </a:r>
              <a:r>
                <a:rPr lang="fr-FR" sz="1200" kern="1200" dirty="0" smtClean="0">
                  <a:solidFill>
                    <a:schemeClr val="tx1"/>
                  </a:solidFill>
                  <a:latin typeface="+mj-lt"/>
                </a:rPr>
                <a:t>. Mon regard sur le Palais des papes est que d’abord on en est fiers, moi je suis fier de l’Église qui dans son histoire a quand même  donné un monument très identitaire à Avignon »</a:t>
              </a:r>
              <a:endParaRPr lang="it-IT" sz="1200" kern="1200" dirty="0">
                <a:solidFill>
                  <a:schemeClr val="tx1"/>
                </a:solidFill>
                <a:latin typeface="+mj-lt"/>
              </a:endParaRP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486</TotalTime>
  <Words>351</Words>
  <Application>Microsoft Office PowerPoint</Application>
  <PresentationFormat>Presentazione su schermo (4:3)</PresentationFormat>
  <Paragraphs>51</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Equinozio</vt:lpstr>
      <vt:lpstr>Le palais des papes d’Avignon </vt:lpstr>
      <vt:lpstr>Vous allez voir une vidéo sur une des résidences papales…</vt:lpstr>
      <vt:lpstr>Ce qu’il faut savoir pour pouvoir se repérer…</vt:lpstr>
      <vt:lpstr>Le Palais des papes</vt:lpstr>
      <vt:lpstr>Plan de la ville d’Avignon</vt:lpstr>
      <vt:lpstr>Plan de la région d’Avignon</vt:lpstr>
      <vt:lpstr>         Fiche d’activité Nom et prénom ………………………………………………. Classe …………. Repérez dans la vidéo les informations nécessaires pour compléter le tableau.  Ensuite vous pourrez contrôler vos réponses dans la transcription du texte de la visite.   </vt:lpstr>
      <vt:lpstr>Le Palais des papes d’Avignon  Retrouvez l’ordre correcte de la visite guidée   http://www.lejourduseigneur.com/Web-TV/Thematiques/Connaitre-l-Eglise/Art-et-christianisme/Architecture/Le-Palais-des-papes-d-Avignon </vt:lpstr>
      <vt:lpstr>Le Palais des papes d’Avignon Retrouvez l’ordre correcte de la visite guidée http://www.lejourduseigneur.com/Web-TV/Thematiques/Connaitre-l-Eglise/Art-et-christianisme/Architecture/Le-Palais-des-papes-d-Avignon </vt:lpstr>
      <vt:lpstr>Le Palais des papes d’Avignon  Retrouvez l’ordre correcte de la visite guidée  http://www.lejourduseigneur.com/Web-TV/Thematiques/Connaitre-l-Eglise/Art-et-christianisme/Architecture/Le-Palais-des-papes-d-Avignon  </vt:lpstr>
      <vt:lpstr> Le Palais des papes d’Avignon Tâche finale   </vt:lpstr>
      <vt:lpstr>Alessandra Rivazio Liceo linguistico Margherita di Savoia – Napoli  Classe III C Liceo linguistico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mario pasquariello</cp:lastModifiedBy>
  <cp:revision>40</cp:revision>
  <dcterms:created xsi:type="dcterms:W3CDTF">2016-02-08T17:37:22Z</dcterms:created>
  <dcterms:modified xsi:type="dcterms:W3CDTF">2016-03-18T17:24:21Z</dcterms:modified>
</cp:coreProperties>
</file>